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258" r:id="rId4"/>
    <p:sldId id="283" r:id="rId5"/>
    <p:sldId id="265" r:id="rId6"/>
    <p:sldId id="266" r:id="rId7"/>
    <p:sldId id="275" r:id="rId8"/>
    <p:sldId id="268" r:id="rId9"/>
    <p:sldId id="273" r:id="rId10"/>
    <p:sldId id="267" r:id="rId11"/>
    <p:sldId id="276" r:id="rId12"/>
    <p:sldId id="278" r:id="rId13"/>
    <p:sldId id="281" r:id="rId14"/>
    <p:sldId id="274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BF24-AA57-4AFB-94A2-71EEEB34E3B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059C-7D02-4742-92BC-42BA0554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BF697F1-DAFB-46B6-8A51-6CC22BA66092}"/>
              </a:ext>
            </a:extLst>
          </p:cNvPr>
          <p:cNvSpPr/>
          <p:nvPr/>
        </p:nvSpPr>
        <p:spPr>
          <a:xfrm>
            <a:off x="1787857" y="999837"/>
            <a:ext cx="8570794" cy="204816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 </a:t>
            </a: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«А»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классе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96334" y="5295331"/>
            <a:ext cx="5227092" cy="107817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«АСОШ №7»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Шайхиева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Венера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Нуретдиновна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549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843309" y="386230"/>
            <a:ext cx="4505382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Поработай в паре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143F4F-506F-95CC-9974-8C648C3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5" y="4083079"/>
            <a:ext cx="2423307" cy="23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6C2590-E72C-8F87-AFE6-3FE9772E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028" y="4083080"/>
            <a:ext cx="2423306" cy="23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271907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 32 сек= 332сек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5000лет= 50 век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мин= 3 часа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час= 3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562972" y="1825625"/>
            <a:ext cx="4587249" cy="271907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4мин 2сек= 242сек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 8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=56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72мес= 6 лет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20час= 44час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17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5012286" y="421207"/>
            <a:ext cx="2167427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143F4F-506F-95CC-9974-8C648C3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76" y="1640299"/>
            <a:ext cx="2948625" cy="29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F8CA7BF-8D0F-A58E-88BA-92AB3489C5FB}"/>
              </a:ext>
            </a:extLst>
          </p:cNvPr>
          <p:cNvSpPr/>
          <p:nvPr/>
        </p:nvSpPr>
        <p:spPr>
          <a:xfrm>
            <a:off x="473596" y="421207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2004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39267A3-3464-0AF9-C8EF-EA5250133F63}"/>
              </a:ext>
            </a:extLst>
          </p:cNvPr>
          <p:cNvSpPr/>
          <p:nvPr/>
        </p:nvSpPr>
        <p:spPr>
          <a:xfrm>
            <a:off x="1717504" y="1481281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2008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5F22C4-87F5-6457-8B97-3CB0CE0E60FF}"/>
              </a:ext>
            </a:extLst>
          </p:cNvPr>
          <p:cNvSpPr/>
          <p:nvPr/>
        </p:nvSpPr>
        <p:spPr>
          <a:xfrm>
            <a:off x="3299460" y="2616199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FA8A36B-4CF5-47DD-3E79-C2877DEA318C}"/>
              </a:ext>
            </a:extLst>
          </p:cNvPr>
          <p:cNvSpPr/>
          <p:nvPr/>
        </p:nvSpPr>
        <p:spPr>
          <a:xfrm>
            <a:off x="4852091" y="3651652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4FA31A6-7EDB-3CF1-4D21-14B6E4B8E40A}"/>
              </a:ext>
            </a:extLst>
          </p:cNvPr>
          <p:cNvSpPr/>
          <p:nvPr/>
        </p:nvSpPr>
        <p:spPr>
          <a:xfrm>
            <a:off x="6251865" y="4703351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1A01D26-61E7-BA9A-DB3F-A39DF0CD1782}"/>
              </a:ext>
            </a:extLst>
          </p:cNvPr>
          <p:cNvSpPr/>
          <p:nvPr/>
        </p:nvSpPr>
        <p:spPr>
          <a:xfrm>
            <a:off x="3299460" y="2616199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ECA2E9B-5E11-D2E0-B957-4B0A19414BCC}"/>
              </a:ext>
            </a:extLst>
          </p:cNvPr>
          <p:cNvSpPr/>
          <p:nvPr/>
        </p:nvSpPr>
        <p:spPr>
          <a:xfrm>
            <a:off x="4852091" y="3648668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53EB8DE-B001-FC6B-5106-BA7D76FDD8D2}"/>
              </a:ext>
            </a:extLst>
          </p:cNvPr>
          <p:cNvSpPr/>
          <p:nvPr/>
        </p:nvSpPr>
        <p:spPr>
          <a:xfrm>
            <a:off x="6251865" y="4703351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F8C2874-C57E-1837-575E-14A521F9F584}"/>
              </a:ext>
            </a:extLst>
          </p:cNvPr>
          <p:cNvSpPr/>
          <p:nvPr/>
        </p:nvSpPr>
        <p:spPr>
          <a:xfrm>
            <a:off x="8419177" y="5755050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BC851B6-A626-ECEF-CB2F-0086080B9F93}"/>
              </a:ext>
            </a:extLst>
          </p:cNvPr>
          <p:cNvSpPr/>
          <p:nvPr/>
        </p:nvSpPr>
        <p:spPr>
          <a:xfrm>
            <a:off x="8419177" y="5755050"/>
            <a:ext cx="2487816" cy="72043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3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921828" y="292374"/>
            <a:ext cx="2247899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1417320"/>
            <a:ext cx="10754436" cy="16687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Ель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прожить 120 лет, сосна 1/2 этого возраста, а рябина – на 20 лет меньше сосны. Сколько лет может прожить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рябина?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2142698" y="3560769"/>
            <a:ext cx="6673755" cy="193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Ель-120лет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Сосна- ? 1/2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Рябина-?,на 20 лет меньше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172200" y="5500048"/>
            <a:ext cx="5181600" cy="67691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49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677505" y="265724"/>
            <a:ext cx="6061249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A5071FB-6D0B-4942-9753-747ED375018E}"/>
              </a:ext>
            </a:extLst>
          </p:cNvPr>
          <p:cNvSpPr/>
          <p:nvPr/>
        </p:nvSpPr>
        <p:spPr>
          <a:xfrm>
            <a:off x="489528" y="1138448"/>
            <a:ext cx="10597572" cy="270618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закончился  в 9ч 20 мин. Когда начался урок, если он длился 40 мин?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1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143F4F-506F-95CC-9974-8C648C3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09" y="3666836"/>
            <a:ext cx="2948625" cy="29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: изогнутая линия 2">
            <a:extLst>
              <a:ext uri="{FF2B5EF4-FFF2-40B4-BE49-F238E27FC236}">
                <a16:creationId xmlns:a16="http://schemas.microsoft.com/office/drawing/2014/main" xmlns="" id="{16B9E3B8-512B-934B-7A8E-44A46A27E2A6}"/>
              </a:ext>
            </a:extLst>
          </p:cNvPr>
          <p:cNvSpPr/>
          <p:nvPr/>
        </p:nvSpPr>
        <p:spPr>
          <a:xfrm flipH="1">
            <a:off x="987136" y="1394690"/>
            <a:ext cx="5478317" cy="2743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8317"/>
              <a:gd name="adj6" fmla="val -71429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Назови 5 дней недели, не называя чисел и дней недели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5AD5F9-B9ED-157A-1745-7A5BEDE0DDA0}"/>
              </a:ext>
            </a:extLst>
          </p:cNvPr>
          <p:cNvSpPr/>
          <p:nvPr/>
        </p:nvSpPr>
        <p:spPr>
          <a:xfrm>
            <a:off x="4075950" y="404457"/>
            <a:ext cx="2670057" cy="701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вчера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C85EA0-CF38-FDAB-5CDC-14BF4DED2123}"/>
              </a:ext>
            </a:extLst>
          </p:cNvPr>
          <p:cNvSpPr/>
          <p:nvPr/>
        </p:nvSpPr>
        <p:spPr>
          <a:xfrm>
            <a:off x="6933045" y="2727614"/>
            <a:ext cx="2670057" cy="701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сегодня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1A84F82-F22B-A82A-D664-43F4582FCC82}"/>
              </a:ext>
            </a:extLst>
          </p:cNvPr>
          <p:cNvSpPr/>
          <p:nvPr/>
        </p:nvSpPr>
        <p:spPr>
          <a:xfrm>
            <a:off x="490682" y="5293379"/>
            <a:ext cx="2670057" cy="701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завтра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0BB4A5D-18B5-7FE1-D082-80E29A0B60CD}"/>
              </a:ext>
            </a:extLst>
          </p:cNvPr>
          <p:cNvSpPr/>
          <p:nvPr/>
        </p:nvSpPr>
        <p:spPr>
          <a:xfrm>
            <a:off x="3513192" y="5293379"/>
            <a:ext cx="3795571" cy="701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послезавтра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4CA76DC-1FFC-7002-90A8-6D97A94C3E9E}"/>
              </a:ext>
            </a:extLst>
          </p:cNvPr>
          <p:cNvSpPr/>
          <p:nvPr/>
        </p:nvSpPr>
        <p:spPr>
          <a:xfrm>
            <a:off x="811473" y="404457"/>
            <a:ext cx="2963716" cy="701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позавчера</a:t>
            </a:r>
          </a:p>
        </p:txBody>
      </p:sp>
    </p:spTree>
    <p:extLst>
      <p:ext uri="{BB962C8B-B14F-4D97-AF65-F5344CB8AC3E}">
        <p14:creationId xmlns:p14="http://schemas.microsoft.com/office/powerpoint/2010/main" val="165207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619500" y="411019"/>
            <a:ext cx="2987963" cy="66501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0920590-008C-EE09-D326-DDE5E67A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09" y="3666836"/>
            <a:ext cx="2948625" cy="29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: изогнутая линия 8">
            <a:extLst>
              <a:ext uri="{FF2B5EF4-FFF2-40B4-BE49-F238E27FC236}">
                <a16:creationId xmlns:a16="http://schemas.microsoft.com/office/drawing/2014/main" xmlns="" id="{2B7417C2-98C9-4912-AEE2-7A3099FF41C8}"/>
              </a:ext>
            </a:extLst>
          </p:cNvPr>
          <p:cNvSpPr/>
          <p:nvPr/>
        </p:nvSpPr>
        <p:spPr>
          <a:xfrm flipH="1">
            <a:off x="2096655" y="2352172"/>
            <a:ext cx="5823289" cy="1314664"/>
          </a:xfrm>
          <a:prstGeom prst="borderCallout2">
            <a:avLst>
              <a:gd name="adj1" fmla="val 48577"/>
              <a:gd name="adj2" fmla="val -367"/>
              <a:gd name="adj3" fmla="val 188534"/>
              <a:gd name="adj4" fmla="val -16491"/>
              <a:gd name="adj5" fmla="val 241990"/>
              <a:gd name="adj6" fmla="val -44123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Время-это главная ценность человека.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526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1988" y="2047165"/>
            <a:ext cx="960802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1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429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165601" y="290494"/>
            <a:ext cx="4114800" cy="74397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 на урок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785C8D-8F9D-A4B8-29BB-DF54CAB83891}"/>
              </a:ext>
            </a:extLst>
          </p:cNvPr>
          <p:cNvSpPr/>
          <p:nvPr/>
        </p:nvSpPr>
        <p:spPr>
          <a:xfrm>
            <a:off x="415637" y="1526433"/>
            <a:ext cx="5895109" cy="93044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71718"/>
                </a:solidFill>
                <a:latin typeface="PT Sans Regular"/>
              </a:rPr>
              <a:t>Делу –время,</a:t>
            </a:r>
            <a:r>
              <a:rPr lang="ru-RU" sz="4000" b="1" i="0" dirty="0" smtClean="0">
                <a:solidFill>
                  <a:srgbClr val="171718"/>
                </a:solidFill>
                <a:effectLst/>
                <a:latin typeface="PT Sans Regular"/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0656324-19A6-2C29-064C-DAA8AFC1040A}"/>
              </a:ext>
            </a:extLst>
          </p:cNvPr>
          <p:cNvSpPr/>
          <p:nvPr/>
        </p:nvSpPr>
        <p:spPr>
          <a:xfrm>
            <a:off x="415637" y="2911887"/>
            <a:ext cx="5895109" cy="140149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171718"/>
                </a:solidFill>
                <a:effectLst/>
                <a:latin typeface="PT Sans Regular"/>
              </a:rPr>
              <a:t>Время не деньги, потеряешь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BCBE87-D7C9-49BA-4F35-0D45CB9F335C}"/>
              </a:ext>
            </a:extLst>
          </p:cNvPr>
          <p:cNvSpPr/>
          <p:nvPr/>
        </p:nvSpPr>
        <p:spPr>
          <a:xfrm>
            <a:off x="7315199" y="1629156"/>
            <a:ext cx="4082473" cy="84731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71718"/>
                </a:solidFill>
                <a:latin typeface="PT Sans Regular"/>
              </a:rPr>
              <a:t>потехе-час.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24401F-8A89-1BA2-0843-F8ECC2F8CA03}"/>
              </a:ext>
            </a:extLst>
          </p:cNvPr>
          <p:cNvSpPr/>
          <p:nvPr/>
        </p:nvSpPr>
        <p:spPr>
          <a:xfrm>
            <a:off x="7315200" y="3223673"/>
            <a:ext cx="4082473" cy="93044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171718"/>
                </a:solidFill>
                <a:effectLst/>
                <a:latin typeface="PT Sans Regular"/>
              </a:rPr>
              <a:t>— не найдёшь.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1C4A95-712E-E95E-99DD-391798609583}"/>
              </a:ext>
            </a:extLst>
          </p:cNvPr>
          <p:cNvSpPr/>
          <p:nvPr/>
        </p:nvSpPr>
        <p:spPr>
          <a:xfrm>
            <a:off x="415637" y="4768396"/>
            <a:ext cx="5895109" cy="93044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171718"/>
                </a:solidFill>
                <a:effectLst/>
                <a:latin typeface="PT Sans Regular"/>
              </a:rPr>
              <a:t>Упустишь минуту —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A6BFA6-E8F3-C975-DA27-311B4A54B329}"/>
              </a:ext>
            </a:extLst>
          </p:cNvPr>
          <p:cNvSpPr/>
          <p:nvPr/>
        </p:nvSpPr>
        <p:spPr>
          <a:xfrm>
            <a:off x="7315199" y="4763623"/>
            <a:ext cx="4082475" cy="93044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>
                <a:solidFill>
                  <a:srgbClr val="171718"/>
                </a:solidFill>
                <a:effectLst/>
                <a:latin typeface="PT Sans Regular"/>
              </a:rPr>
              <a:t>потеряешь час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597" y="559559"/>
            <a:ext cx="6349233" cy="55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487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57815" y="462771"/>
            <a:ext cx="3102494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A5071FB-6D0B-4942-9753-747ED375018E}"/>
              </a:ext>
            </a:extLst>
          </p:cNvPr>
          <p:cNvSpPr/>
          <p:nvPr/>
        </p:nvSpPr>
        <p:spPr>
          <a:xfrm>
            <a:off x="2646335" y="2037772"/>
            <a:ext cx="6626974" cy="10009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Единицы времени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143F4F-506F-95CC-9974-8C648C3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09" y="3666836"/>
            <a:ext cx="2948625" cy="29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89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143F4F-506F-95CC-9974-8C648C3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09" y="3666836"/>
            <a:ext cx="2948625" cy="29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: изогнутая линия 2">
            <a:extLst>
              <a:ext uri="{FF2B5EF4-FFF2-40B4-BE49-F238E27FC236}">
                <a16:creationId xmlns:a16="http://schemas.microsoft.com/office/drawing/2014/main" xmlns="" id="{16B9E3B8-512B-934B-7A8E-44A46A27E2A6}"/>
              </a:ext>
            </a:extLst>
          </p:cNvPr>
          <p:cNvSpPr/>
          <p:nvPr/>
        </p:nvSpPr>
        <p:spPr>
          <a:xfrm flipH="1">
            <a:off x="1560944" y="1394690"/>
            <a:ext cx="4904509" cy="2743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211"/>
              <a:gd name="adj6" fmla="val -7901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Таймер - (1 минута + гудок)">
            <a:hlinkClick r:id="" action="ppaction://media"/>
            <a:extLst>
              <a:ext uri="{FF2B5EF4-FFF2-40B4-BE49-F238E27FC236}">
                <a16:creationId xmlns:a16="http://schemas.microsoft.com/office/drawing/2014/main" xmlns="" id="{E28FC889-4B87-5FCE-5A90-39FC53306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5454" y="5669972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13" y="1160060"/>
            <a:ext cx="8884693" cy="45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3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143F4F-506F-95CC-9974-8C648C3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09" y="3666836"/>
            <a:ext cx="2948625" cy="29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: изогнутая линия 2">
            <a:extLst>
              <a:ext uri="{FF2B5EF4-FFF2-40B4-BE49-F238E27FC236}">
                <a16:creationId xmlns:a16="http://schemas.microsoft.com/office/drawing/2014/main" xmlns="" id="{16B9E3B8-512B-934B-7A8E-44A46A27E2A6}"/>
              </a:ext>
            </a:extLst>
          </p:cNvPr>
          <p:cNvSpPr/>
          <p:nvPr/>
        </p:nvSpPr>
        <p:spPr>
          <a:xfrm flipH="1">
            <a:off x="1560944" y="1394690"/>
            <a:ext cx="4904509" cy="2743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211"/>
              <a:gd name="adj6" fmla="val -7901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Какие единицы времени вы знаете?</a:t>
            </a:r>
          </a:p>
        </p:txBody>
      </p:sp>
    </p:spTree>
    <p:extLst>
      <p:ext uri="{BB962C8B-B14F-4D97-AF65-F5344CB8AC3E}">
        <p14:creationId xmlns:p14="http://schemas.microsoft.com/office/powerpoint/2010/main" val="28356394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961147" y="289059"/>
            <a:ext cx="3725653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143F4F-506F-95CC-9974-8C648C3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07" y="990445"/>
            <a:ext cx="2857502" cy="28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3E50DF-AEA0-9F0A-E284-819CF17F6A4D}"/>
              </a:ext>
            </a:extLst>
          </p:cNvPr>
          <p:cNvSpPr/>
          <p:nvPr/>
        </p:nvSpPr>
        <p:spPr>
          <a:xfrm>
            <a:off x="282864" y="207030"/>
            <a:ext cx="2670057" cy="70138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секунда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F5A7B8F-73CC-B8C9-CDEE-3238F2AF3B8F}"/>
              </a:ext>
            </a:extLst>
          </p:cNvPr>
          <p:cNvSpPr/>
          <p:nvPr/>
        </p:nvSpPr>
        <p:spPr>
          <a:xfrm>
            <a:off x="1731243" y="990445"/>
            <a:ext cx="2670057" cy="70138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минута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131AF02-4A3C-54E7-5161-A60199A5CD8B}"/>
              </a:ext>
            </a:extLst>
          </p:cNvPr>
          <p:cNvSpPr/>
          <p:nvPr/>
        </p:nvSpPr>
        <p:spPr>
          <a:xfrm>
            <a:off x="3366654" y="1837474"/>
            <a:ext cx="1737489" cy="70138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час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2CACD69-DEEB-1619-D2BB-603C6268C998}"/>
              </a:ext>
            </a:extLst>
          </p:cNvPr>
          <p:cNvSpPr/>
          <p:nvPr/>
        </p:nvSpPr>
        <p:spPr>
          <a:xfrm>
            <a:off x="4365682" y="2628265"/>
            <a:ext cx="2110611" cy="70138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сутки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056BEB-BC36-DA81-B4FE-9A7C80F8B241}"/>
              </a:ext>
            </a:extLst>
          </p:cNvPr>
          <p:cNvSpPr/>
          <p:nvPr/>
        </p:nvSpPr>
        <p:spPr>
          <a:xfrm>
            <a:off x="5521645" y="3528350"/>
            <a:ext cx="2604656" cy="66460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неделя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D203E9A-54C9-C858-04F7-C3F2B355A54E}"/>
              </a:ext>
            </a:extLst>
          </p:cNvPr>
          <p:cNvSpPr/>
          <p:nvPr/>
        </p:nvSpPr>
        <p:spPr>
          <a:xfrm>
            <a:off x="7131843" y="4286477"/>
            <a:ext cx="2604656" cy="66460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месяц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977DAEE-955D-483D-05A8-0B22FBC6E36E}"/>
              </a:ext>
            </a:extLst>
          </p:cNvPr>
          <p:cNvSpPr/>
          <p:nvPr/>
        </p:nvSpPr>
        <p:spPr>
          <a:xfrm>
            <a:off x="9095511" y="5132423"/>
            <a:ext cx="1565562" cy="66460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731B155-A8EB-FCFA-933D-D5F72AB36631}"/>
              </a:ext>
            </a:extLst>
          </p:cNvPr>
          <p:cNvSpPr/>
          <p:nvPr/>
        </p:nvSpPr>
        <p:spPr>
          <a:xfrm>
            <a:off x="10157284" y="5902036"/>
            <a:ext cx="1709133" cy="6440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3107895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36918" y="369252"/>
            <a:ext cx="2663649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A5071FB-6D0B-4942-9753-747ED375018E}"/>
              </a:ext>
            </a:extLst>
          </p:cNvPr>
          <p:cNvSpPr/>
          <p:nvPr/>
        </p:nvSpPr>
        <p:spPr>
          <a:xfrm>
            <a:off x="627797" y="1806863"/>
            <a:ext cx="9161477" cy="287431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1 час=60 мин             1 мин=60 с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1 </a:t>
            </a:r>
            <a:r>
              <a:rPr lang="ru-RU" sz="4800" b="1" dirty="0" err="1" smtClean="0">
                <a:solidFill>
                  <a:schemeClr val="tx1"/>
                </a:solidFill>
              </a:rPr>
              <a:t>сут</a:t>
            </a:r>
            <a:r>
              <a:rPr lang="ru-RU" sz="4800" b="1" dirty="0" smtClean="0">
                <a:solidFill>
                  <a:schemeClr val="tx1"/>
                </a:solidFill>
              </a:rPr>
              <a:t>.=24ч                   1 год=12 мес.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1 год=365 дней          1 век=100лет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143F4F-506F-95CC-9974-8C648C3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09" y="3666836"/>
            <a:ext cx="2948625" cy="29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647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188</Words>
  <Application>Microsoft Office PowerPoint</Application>
  <PresentationFormat>Широкоэкранный</PresentationFormat>
  <Paragraphs>58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PT Sans Regular</vt:lpstr>
      <vt:lpstr>Times New Roman</vt:lpstr>
      <vt:lpstr>Тема Office</vt:lpstr>
      <vt:lpstr>МБОУ «АСОШ №7»  учитель начальных классов  Шайхиева Венера Нуретдиновна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Ель может прожить 120 лет, сосна 1/2 этого возраста, а рябина – на 20 лет меньше сосны. Сколько лет может прожить рябина? 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Айнур Шайхиев</cp:lastModifiedBy>
  <cp:revision>131</cp:revision>
  <dcterms:created xsi:type="dcterms:W3CDTF">2019-11-21T05:15:03Z</dcterms:created>
  <dcterms:modified xsi:type="dcterms:W3CDTF">2023-03-13T17:04:39Z</dcterms:modified>
</cp:coreProperties>
</file>