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4" r:id="rId5"/>
    <p:sldId id="258" r:id="rId6"/>
    <p:sldId id="260" r:id="rId7"/>
    <p:sldId id="270" r:id="rId8"/>
    <p:sldId id="261" r:id="rId9"/>
    <p:sldId id="262" r:id="rId10"/>
    <p:sldId id="264" r:id="rId11"/>
    <p:sldId id="266" r:id="rId12"/>
    <p:sldId id="267" r:id="rId13"/>
    <p:sldId id="263" r:id="rId14"/>
    <p:sldId id="271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57" autoAdjust="0"/>
  </p:normalViewPr>
  <p:slideViewPr>
    <p:cSldViewPr>
      <p:cViewPr varScale="1">
        <p:scale>
          <a:sx n="109" d="100"/>
          <a:sy n="109" d="100"/>
        </p:scale>
        <p:origin x="4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175351" cy="179316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«Многофункциональная ширма как элемент предметно-пространственной развивающей среды в ДОУ»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76672"/>
            <a:ext cx="7920880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Муниципальное автономное дошкольное образовательное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учреждение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детский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сад №25 ГО 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город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Нефтекамск РБ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8194" y="6021288"/>
            <a:ext cx="199926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г. Нефтекамск, 2022 год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581128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Жумабаева Наталья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№25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2" y="260648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332656"/>
            <a:ext cx="425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СЮЖЕТНО-РОЛЕВАЯ ИГРА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«Магазин»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287222" cy="428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3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74891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465313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СЮЖЕТНО-РОЛЕВАЯ ИГРА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«Больница»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90" y="2204864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6" y="260648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652120" y="6926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СЮЖЕТНО-РОЛЕВЫЕ ИГРЫ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«АЗС», «Автомойка», ПДД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4" y="2204864"/>
            <a:ext cx="43924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7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1" y="260648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79912" y="36758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СЮЖЕТНО-РОЛЕВАЯ  ИГРА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«Ждем гостей»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04" y="1176714"/>
            <a:ext cx="3311568" cy="331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26804"/>
            <a:ext cx="3558775" cy="355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0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9" y="1123003"/>
            <a:ext cx="52565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00431" y="47667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СЮЖЕТНО-РОЛЕВАЯ  ИГРА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«Дочки-матери»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0" y="684799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61117" y="4766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ТЕАТРАЛИЗОВАННЫЕ ИГРЫ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81" y="1360636"/>
            <a:ext cx="3929426" cy="261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81" y="4077072"/>
            <a:ext cx="378042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4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86" y="2177894"/>
            <a:ext cx="4077486" cy="407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7647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УГОЛОК УЕДИНЕНИЯ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168353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9000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00620" y="49340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ВЫСТАВКА РИСУНКОВ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62" y="81314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92" y="2212998"/>
            <a:ext cx="1751231" cy="233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87" y="139005"/>
            <a:ext cx="1882019" cy="188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3759894" y="1409000"/>
            <a:ext cx="452066" cy="471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93" y="4748243"/>
            <a:ext cx="2112316" cy="211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826" r="-617" b="15612"/>
          <a:stretch/>
        </p:blipFill>
        <p:spPr>
          <a:xfrm>
            <a:off x="2962389" y="2128318"/>
            <a:ext cx="3409983" cy="2154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747563" y="4391638"/>
            <a:ext cx="672309" cy="3174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65586" y="3178538"/>
            <a:ext cx="744257" cy="3888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143707" y="1489690"/>
            <a:ext cx="539478" cy="4383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84" y="5013176"/>
            <a:ext cx="2448018" cy="163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1" y="2335781"/>
            <a:ext cx="2055857" cy="205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"/>
          <a:stretch/>
        </p:blipFill>
        <p:spPr>
          <a:xfrm>
            <a:off x="1042650" y="4761599"/>
            <a:ext cx="2193643" cy="208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Прямая со стрелкой 29"/>
          <p:cNvCxnSpPr/>
          <p:nvPr/>
        </p:nvCxnSpPr>
        <p:spPr>
          <a:xfrm>
            <a:off x="5535400" y="4368407"/>
            <a:ext cx="653393" cy="3591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637370" y="4435281"/>
            <a:ext cx="30010" cy="6259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" idx="0"/>
          </p:cNvCxnSpPr>
          <p:nvPr/>
        </p:nvCxnSpPr>
        <p:spPr>
          <a:xfrm>
            <a:off x="6372372" y="3205396"/>
            <a:ext cx="676253" cy="340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764704"/>
            <a:ext cx="77048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Требования по организации развивающей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предметно-пространственной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среды в ДОУ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возможность разнообразного использования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составляющих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предметной среды для применения в разных видах детской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активности;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доступность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 детей к игрушкам и играм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возможность изменений предметно-пространственной среды в зависимости от образовательной ситуации, в том числе от меняющихся интересов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соответствует всем элементам и требованиям по обеспечению надёжности и безопасности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вариативность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наличие различных пространств для деятельности детей и уединения, свобода выбора разнообразных материалов, игр и игрушек; - периодическая сменяемость материалов, стимулирующих разнообразную детскую активность.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2565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КАРКАС ШИРМЫ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052736"/>
            <a:ext cx="3209067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826" r="-617" b="15612"/>
          <a:stretch/>
        </p:blipFill>
        <p:spPr>
          <a:xfrm>
            <a:off x="251520" y="836712"/>
            <a:ext cx="4824536" cy="304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1"/>
          <a:stretch/>
        </p:blipFill>
        <p:spPr>
          <a:xfrm>
            <a:off x="5292080" y="2060848"/>
            <a:ext cx="3672408" cy="410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9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88840"/>
            <a:ext cx="6912768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</a:rPr>
              <a:t>Многофункциональная напольная ширма помогает нам решать следующие основные задачи:</a:t>
            </a:r>
            <a:endParaRPr lang="ru-RU" b="1" dirty="0">
              <a:latin typeface="Times New Roman"/>
              <a:ea typeface="Times New Roman"/>
            </a:endParaRPr>
          </a:p>
          <a:p>
            <a:pPr marL="285750" indent="-285750">
              <a:spcBef>
                <a:spcPts val="1125"/>
              </a:spcBef>
              <a:spcAft>
                <a:spcPts val="1125"/>
              </a:spcAft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Способствует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обогащению самостоятельного игрового опыта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детей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Развивает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все компоненты детской игры: обогащение игровых действий, тематики и сюжетов игр, умение устанавливать ролевые отношения, вести ролевой диалог, создавать ролевую обстановку, используя для этого, реальные предметы и их заместители, действовать в реальной и воображаемой игровой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ситуации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indent="-285750">
              <a:spcBef>
                <a:spcPts val="1125"/>
              </a:spcBef>
              <a:spcAft>
                <a:spcPts val="1125"/>
              </a:spcAft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Воспитывает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доброжелательные отношения между детьми в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         игре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83671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пособия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 навыков у дошкольников в процессе игровой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483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4455016" y="2204864"/>
            <a:ext cx="4576531" cy="389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476672"/>
            <a:ext cx="421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ТЕРРИТОРИИ В ЛЕТНИЙ ПЕРИОД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194" y="363654"/>
            <a:ext cx="421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ТЕРРИТОРИИ В ЛЕТНИЙ ПЕРИОД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" y="932892"/>
            <a:ext cx="4463988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57" y="963372"/>
            <a:ext cx="4431575" cy="295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15" y="3908884"/>
            <a:ext cx="4350083" cy="290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"/>
          <a:stretch/>
        </p:blipFill>
        <p:spPr>
          <a:xfrm>
            <a:off x="479498" y="764704"/>
            <a:ext cx="3888432" cy="369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6926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ЗАНЯТИЯХ ООД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1" b="15356"/>
          <a:stretch/>
        </p:blipFill>
        <p:spPr>
          <a:xfrm>
            <a:off x="4372474" y="2852936"/>
            <a:ext cx="4433843" cy="339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2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090764" cy="409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210957" cy="421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4766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СЮЖЕТНО-РОЛЕВАЯ ИГРА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«Парикмахерская»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281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Воздушный поток</vt:lpstr>
      <vt:lpstr>«Многофункциональная ширма как элемент предметно-пространственной развивающей среды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«Многофункциональная ширма как элемент предметно-пространственной развивающей среды в ДОУ»</dc:title>
  <dc:creator>Пользователь</dc:creator>
  <cp:lastModifiedBy>Пользователь</cp:lastModifiedBy>
  <cp:revision>51</cp:revision>
  <dcterms:created xsi:type="dcterms:W3CDTF">2022-10-19T16:36:43Z</dcterms:created>
  <dcterms:modified xsi:type="dcterms:W3CDTF">2022-10-31T09:24:42Z</dcterms:modified>
</cp:coreProperties>
</file>