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80" r:id="rId8"/>
    <p:sldId id="262" r:id="rId9"/>
    <p:sldId id="263" r:id="rId10"/>
    <p:sldId id="264" r:id="rId11"/>
    <p:sldId id="265" r:id="rId12"/>
    <p:sldId id="271" r:id="rId13"/>
    <p:sldId id="272" r:id="rId14"/>
    <p:sldId id="267" r:id="rId15"/>
    <p:sldId id="268" r:id="rId16"/>
    <p:sldId id="270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96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2C0C-CF85-43F5-A698-BF77A34635FD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F2F9-99F7-4F50-8726-927AFA97F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Baskerville WGL4 BT" pitchFamily="18" charset="0"/>
              </a:rPr>
              <a:t>Водоёмы и их обитатели</a:t>
            </a:r>
            <a:endParaRPr lang="ru-RU" sz="6600" dirty="0">
              <a:solidFill>
                <a:srgbClr val="0070C0"/>
              </a:solidFill>
              <a:latin typeface="Baskerville WGL4 BT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1709734"/>
          </a:xfrm>
        </p:spPr>
        <p:txBody>
          <a:bodyPr>
            <a:normAutofit/>
          </a:bodyPr>
          <a:lstStyle/>
          <a:p>
            <a:pPr algn="r"/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Презентацию подготовила </a:t>
            </a:r>
          </a:p>
          <a:p>
            <a:pPr algn="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Белоусова Любовь Владимировна</a:t>
            </a:r>
          </a:p>
          <a:p>
            <a:pPr algn="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ГОУ ЛНР </a:t>
            </a:r>
          </a:p>
          <a:p>
            <a:pPr algn="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«Первомайская основная школа №10</a:t>
            </a:r>
          </a:p>
          <a:p>
            <a:pPr algn="r"/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имени Александра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Лисниченко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Мой компьютер\Desktop\боло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10" y="642918"/>
            <a:ext cx="793401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:\damba-ozero-vodokhranilishche-voda-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11526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3214710" cy="2411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20" y="364331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857224" y="2857496"/>
            <a:ext cx="2244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skerville WGL4 BT" pitchFamily="18" charset="0"/>
              </a:rPr>
              <a:t>Красная</a:t>
            </a:r>
            <a:endParaRPr lang="ru-RU" sz="1600" dirty="0">
              <a:latin typeface="Baskerville WGL4 BT" pitchFamily="18" charset="0"/>
            </a:endParaRP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3473196" cy="246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29256" y="292893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Baskerville WGL4 BT" pitchFamily="18" charset="0"/>
              </a:rPr>
              <a:t>Деркул</a:t>
            </a:r>
            <a:endParaRPr lang="ru-RU" sz="1600" dirty="0">
              <a:latin typeface="Baskerville WGL4 BT" pitchFamily="18" charset="0"/>
            </a:endParaRPr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3273608" cy="2587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910" y="592933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Baskerville WGL4 BT" pitchFamily="18" charset="0"/>
              </a:rPr>
              <a:t>Лугань</a:t>
            </a:r>
            <a:endParaRPr lang="ru-RU" sz="1600" dirty="0">
              <a:latin typeface="Baskerville WGL4 BT" pitchFamily="18" charset="0"/>
            </a:endParaRPr>
          </a:p>
        </p:txBody>
      </p:sp>
      <p:pic>
        <p:nvPicPr>
          <p:cNvPr id="15" name="Picture 2" descr="Картинки по запросу айдар ре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3429024" cy="2611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29190" y="600076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skerville WGL4 BT" pitchFamily="18" charset="0"/>
              </a:rPr>
              <a:t>Айдар</a:t>
            </a:r>
            <a:endParaRPr lang="ru-RU" sz="1600" dirty="0">
              <a:latin typeface="Baskerville WGL4 BT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3983698" cy="2926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ой компьютер\Desktop\в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00240"/>
            <a:ext cx="3964986" cy="26422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35004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skerville WGL4 BT" pitchFamily="18" charset="0"/>
              </a:rPr>
              <a:t>Северский Донец</a:t>
            </a:r>
            <a:endParaRPr lang="ru-RU" sz="1600" dirty="0">
              <a:latin typeface="Baskerville WGL4 B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478632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Baskerville WGL4 BT" pitchFamily="18" charset="0"/>
              </a:rPr>
              <a:t>Исаковское</a:t>
            </a:r>
            <a:r>
              <a:rPr lang="ru-RU" sz="1600" dirty="0" smtClean="0">
                <a:latin typeface="Baskerville WGL4 BT" pitchFamily="18" charset="0"/>
              </a:rPr>
              <a:t> водохранилище</a:t>
            </a:r>
            <a:endParaRPr lang="ru-RU" sz="1600" dirty="0">
              <a:latin typeface="Baskerville WGL4 BT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Мой компьютер\Desktop\опыт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929618" cy="59121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  <a:latin typeface="Baskerville WGL4 BT" pitchFamily="18" charset="0"/>
              </a:rPr>
              <a:t>ИССЛЕДОВАТЕЛЬСКАЯ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Baskerville WGL4 BT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Baskerville WGL4 BT" pitchFamily="18" charset="0"/>
              </a:rPr>
              <a:t>                          ЛАБОРАТОРИЯ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ой компьютер\Desktop\окруж. мир\ребу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8604"/>
            <a:ext cx="4867648" cy="1843090"/>
          </a:xfrm>
          <a:prstGeom prst="rect">
            <a:avLst/>
          </a:prstGeom>
          <a:noFill/>
        </p:spPr>
      </p:pic>
      <p:pic>
        <p:nvPicPr>
          <p:cNvPr id="2051" name="Picture 3" descr="C:\Users\Мой компьютер\Desktop\окруж. мир\ребус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12544"/>
            <a:ext cx="3408510" cy="1802406"/>
          </a:xfrm>
          <a:prstGeom prst="rect">
            <a:avLst/>
          </a:prstGeom>
          <a:noFill/>
        </p:spPr>
      </p:pic>
      <p:pic>
        <p:nvPicPr>
          <p:cNvPr id="2052" name="Picture 4" descr="C:\Users\Мой компьютер\Desktop\опыт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342902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Scenery_Mountains_Lake_489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8285163" cy="5486400"/>
          </a:xfrm>
          <a:prstGeom prst="rect">
            <a:avLst/>
          </a:prstGeom>
          <a:noFill/>
        </p:spPr>
      </p:pic>
      <p:pic>
        <p:nvPicPr>
          <p:cNvPr id="1027" name="Picture 3" descr="C:\Users\Мой компьютер\Downloads\вопро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71678"/>
            <a:ext cx="2452688" cy="245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F:\1638824427_38-krot-info-p-plyazh-na-reke-krasivie-foto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4000496" cy="2656996"/>
          </a:xfrm>
          <a:prstGeom prst="rect">
            <a:avLst/>
          </a:prstGeom>
          <a:noFill/>
        </p:spPr>
      </p:pic>
      <p:pic>
        <p:nvPicPr>
          <p:cNvPr id="3076" name="Picture 4" descr="F:\1649121655_80-vsegda-pomnim-com-p-priroda-ribalka-foto-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4075123" cy="2710051"/>
          </a:xfrm>
          <a:prstGeom prst="rect">
            <a:avLst/>
          </a:prstGeom>
          <a:noFill/>
        </p:spPr>
      </p:pic>
      <p:pic>
        <p:nvPicPr>
          <p:cNvPr id="3077" name="Picture 5" descr="F:\big-17017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3805731" cy="2856427"/>
          </a:xfrm>
          <a:prstGeom prst="rect">
            <a:avLst/>
          </a:prstGeom>
          <a:noFill/>
        </p:spPr>
      </p:pic>
      <p:pic>
        <p:nvPicPr>
          <p:cNvPr id="3079" name="Picture 7" descr="C:\Users\Мой компьютер\Desktop\опыт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71876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rasteniyapresnogovodoema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56988"/>
            <a:ext cx="7858180" cy="572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32fc0828a1f376a46dc91f464c64c6ea.jpeg"/>
          <p:cNvPicPr>
            <a:picLocks noChangeAspect="1" noChangeArrowheads="1"/>
          </p:cNvPicPr>
          <p:nvPr/>
        </p:nvPicPr>
        <p:blipFill>
          <a:blip r:embed="rId3" cstate="print"/>
          <a:srcRect l="13281" t="21875" r="13281" b="13541"/>
          <a:stretch>
            <a:fillRect/>
          </a:stretch>
        </p:blipFill>
        <p:spPr bwMode="auto">
          <a:xfrm>
            <a:off x="571472" y="642919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Baskerville WGL4 BT" pitchFamily="18" charset="0"/>
              </a:rPr>
              <a:t>Всем, всем – добрый день!</a:t>
            </a:r>
          </a:p>
          <a:p>
            <a:pPr algn="ctr">
              <a:buNone/>
            </a:pPr>
            <a:r>
              <a:rPr lang="ru-RU" sz="3600" dirty="0" smtClean="0">
                <a:latin typeface="Baskerville WGL4 BT" pitchFamily="18" charset="0"/>
              </a:rPr>
              <a:t>Прочь с дороги злая лень!</a:t>
            </a:r>
          </a:p>
          <a:p>
            <a:pPr algn="ctr">
              <a:buNone/>
            </a:pPr>
            <a:r>
              <a:rPr lang="ru-RU" sz="3600" dirty="0" smtClean="0">
                <a:latin typeface="Baskerville WGL4 BT" pitchFamily="18" charset="0"/>
              </a:rPr>
              <a:t>Не мешай учиться.</a:t>
            </a:r>
          </a:p>
          <a:p>
            <a:pPr algn="ctr">
              <a:buNone/>
            </a:pPr>
            <a:r>
              <a:rPr lang="ru-RU" sz="3600" dirty="0" smtClean="0">
                <a:latin typeface="Baskerville WGL4 BT" pitchFamily="18" charset="0"/>
              </a:rPr>
              <a:t>Не мешай трудиться!</a:t>
            </a:r>
          </a:p>
          <a:p>
            <a:pPr algn="ctr">
              <a:buNone/>
            </a:pPr>
            <a:endParaRPr lang="ru-RU" sz="2400" dirty="0">
              <a:latin typeface="Baskerville WGL4 BT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ой компьютер\Desktop\водо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ой компьютер\Desktop\питание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21" y="785794"/>
            <a:ext cx="8096307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Мой компьютер\Desktop\thumb_l_16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4786346" cy="615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142984"/>
            <a:ext cx="1857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Baskerville WGL4 BT" pitchFamily="18" charset="0"/>
              </a:rPr>
              <a:t>В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Baskerville WGL4 BT" pitchFamily="18" charset="0"/>
              </a:rPr>
              <a:t>О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Baskerville WGL4 BT" pitchFamily="18" charset="0"/>
              </a:rPr>
              <a:t>Д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Baskerville WGL4 BT" pitchFamily="18" charset="0"/>
              </a:rPr>
              <a:t>А</a:t>
            </a:r>
            <a:endParaRPr lang="ru-RU" sz="6000" dirty="0">
              <a:solidFill>
                <a:srgbClr val="0070C0"/>
              </a:solidFill>
              <a:latin typeface="Baskerville WGL4 BT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skerville WGL4 BT" pitchFamily="18" charset="0"/>
              </a:rPr>
              <a:t>Озеро знаний </a:t>
            </a:r>
            <a:endParaRPr lang="ru-RU" dirty="0">
              <a:solidFill>
                <a:srgbClr val="0070C0"/>
              </a:solidFill>
              <a:latin typeface="Baskerville WGL4 BT" pitchFamily="18" charset="0"/>
            </a:endParaRPr>
          </a:p>
        </p:txBody>
      </p:sp>
      <p:pic>
        <p:nvPicPr>
          <p:cNvPr id="7170" name="Picture 2" descr="C:\Users\Мой компьютер\Desktop\1655395288_2-gas-kvas-com-p-foto-priroda-ozero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7090281" cy="4525963"/>
          </a:xfrm>
          <a:prstGeom prst="rect">
            <a:avLst/>
          </a:prstGeom>
          <a:noFill/>
        </p:spPr>
      </p:pic>
      <p:pic>
        <p:nvPicPr>
          <p:cNvPr id="7171" name="Picture 3" descr="C:\Users\Мой компьютер\Downloads\1612699799_72-p-zvezda-na-zelenom-fone-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1571604" cy="1571604"/>
          </a:xfrm>
          <a:prstGeom prst="rect">
            <a:avLst/>
          </a:prstGeom>
          <a:noFill/>
        </p:spPr>
      </p:pic>
      <p:pic>
        <p:nvPicPr>
          <p:cNvPr id="7172" name="Picture 4" descr="C:\Users\Мой компьютер\Downloads\1614578030_4-p-krasnaya-zvezda-na-belom-fone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1785950" cy="1785950"/>
          </a:xfrm>
          <a:prstGeom prst="rect">
            <a:avLst/>
          </a:prstGeom>
          <a:noFill/>
        </p:spPr>
      </p:pic>
      <p:pic>
        <p:nvPicPr>
          <p:cNvPr id="7173" name="Picture 5" descr="C:\Users\Мой компьютер\Downloads\stars-2-14146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1462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skerville WGL4 BT" pitchFamily="18" charset="0"/>
                <a:cs typeface="Arabic Typesetting" pitchFamily="66" charset="-78"/>
              </a:rPr>
              <a:t>Спасибо </a:t>
            </a:r>
            <a:r>
              <a:rPr lang="ru-RU" smtClean="0">
                <a:solidFill>
                  <a:srgbClr val="0070C0"/>
                </a:solidFill>
                <a:latin typeface="Baskerville WGL4 BT" pitchFamily="18" charset="0"/>
                <a:cs typeface="Arabic Typesetting" pitchFamily="66" charset="-78"/>
              </a:rPr>
              <a:t>за внимание!</a:t>
            </a:r>
            <a:endParaRPr lang="ru-RU" dirty="0">
              <a:solidFill>
                <a:srgbClr val="0070C0"/>
              </a:solidFill>
              <a:latin typeface="Baskerville WGL4 BT" pitchFamily="18" charset="0"/>
              <a:cs typeface="Arabic Typesetting" pitchFamily="66" charset="-78"/>
            </a:endParaRPr>
          </a:p>
        </p:txBody>
      </p:sp>
      <p:pic>
        <p:nvPicPr>
          <p:cNvPr id="8195" name="Picture 3" descr="C:\Users\Мой компьютер\Desktop\ozero-otrazhenie-v-vode-pri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572428" cy="446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ой компьютер\Desktop\овраг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383" t="7260" r="8567" b="9084"/>
          <a:stretch>
            <a:fillRect/>
          </a:stretch>
        </p:blipFill>
        <p:spPr bwMode="auto">
          <a:xfrm>
            <a:off x="660433" y="714356"/>
            <a:ext cx="784065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Мой компьютер\Desktop\балк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Мой компьютер\Desktop\равн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60" y="714356"/>
            <a:ext cx="782947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1405c523-8610-5668-900e-7759df7457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61" y="571480"/>
            <a:ext cx="8032759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Мой компьютер\Desktop\ро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642918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4d92e88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97721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95e4429c35648729d405b093140f9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Zv8qYlir76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16770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71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Водоёмы и их обитатели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Озеро знаний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 и их обитатели</dc:title>
  <dc:creator>Мой компьютер</dc:creator>
  <cp:lastModifiedBy>Мой компьютер</cp:lastModifiedBy>
  <cp:revision>26</cp:revision>
  <dcterms:created xsi:type="dcterms:W3CDTF">2022-11-27T12:24:43Z</dcterms:created>
  <dcterms:modified xsi:type="dcterms:W3CDTF">2022-11-29T13:54:33Z</dcterms:modified>
</cp:coreProperties>
</file>