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93" r:id="rId3"/>
    <p:sldId id="275" r:id="rId4"/>
    <p:sldId id="276" r:id="rId5"/>
    <p:sldId id="287" r:id="rId6"/>
    <p:sldId id="301" r:id="rId7"/>
    <p:sldId id="278" r:id="rId8"/>
    <p:sldId id="298" r:id="rId9"/>
    <p:sldId id="288" r:id="rId10"/>
    <p:sldId id="289" r:id="rId11"/>
    <p:sldId id="290" r:id="rId12"/>
    <p:sldId id="292" r:id="rId13"/>
    <p:sldId id="294" r:id="rId14"/>
    <p:sldId id="302" r:id="rId15"/>
    <p:sldId id="295" r:id="rId16"/>
    <p:sldId id="291" r:id="rId17"/>
    <p:sldId id="297" r:id="rId18"/>
    <p:sldId id="300" r:id="rId19"/>
    <p:sldId id="274" r:id="rId20"/>
    <p:sldId id="279" r:id="rId21"/>
    <p:sldId id="280" r:id="rId22"/>
    <p:sldId id="284" r:id="rId23"/>
    <p:sldId id="285" r:id="rId24"/>
    <p:sldId id="286" r:id="rId25"/>
    <p:sldId id="296" r:id="rId26"/>
    <p:sldId id="277" r:id="rId27"/>
    <p:sldId id="27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8CEB22-8749-46D3-A057-4FE9B3707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7FA0A61-90DC-45DC-B01F-226367F14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9490C6-2AEE-4F45-BFB7-0CAE4E69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3B12CD-A23F-40C3-BDD2-1988F370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C84965-51A6-43EF-A547-FCBF5BEC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5A1B3EA-1923-428E-A5E0-25789CAA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31B9759-6441-4C0A-9C1D-58E9BC60BA30}"/>
              </a:ext>
            </a:extLst>
          </p:cNvPr>
          <p:cNvSpPr/>
          <p:nvPr userDrawn="1"/>
        </p:nvSpPr>
        <p:spPr>
          <a:xfrm>
            <a:off x="200892" y="237837"/>
            <a:ext cx="8749145" cy="6382327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30E932C-F99F-42C3-968E-D095F306F6F5}"/>
              </a:ext>
            </a:extLst>
          </p:cNvPr>
          <p:cNvSpPr/>
          <p:nvPr userDrawn="1"/>
        </p:nvSpPr>
        <p:spPr>
          <a:xfrm>
            <a:off x="4029942" y="1657786"/>
            <a:ext cx="3484418" cy="4253055"/>
          </a:xfrm>
          <a:custGeom>
            <a:avLst/>
            <a:gdLst>
              <a:gd name="connsiteX0" fmla="*/ 0 w 11665527"/>
              <a:gd name="connsiteY0" fmla="*/ 0 h 2378073"/>
              <a:gd name="connsiteX1" fmla="*/ 11665527 w 11665527"/>
              <a:gd name="connsiteY1" fmla="*/ 0 h 2378073"/>
              <a:gd name="connsiteX2" fmla="*/ 11665527 w 11665527"/>
              <a:gd name="connsiteY2" fmla="*/ 2378073 h 2378073"/>
              <a:gd name="connsiteX3" fmla="*/ 0 w 11665527"/>
              <a:gd name="connsiteY3" fmla="*/ 2378073 h 2378073"/>
              <a:gd name="connsiteX4" fmla="*/ 0 w 11665527"/>
              <a:gd name="connsiteY4" fmla="*/ 0 h 2378073"/>
              <a:gd name="connsiteX0" fmla="*/ 0 w 11665527"/>
              <a:gd name="connsiteY0" fmla="*/ 572655 h 2950728"/>
              <a:gd name="connsiteX1" fmla="*/ 9698181 w 11665527"/>
              <a:gd name="connsiteY1" fmla="*/ 0 h 2950728"/>
              <a:gd name="connsiteX2" fmla="*/ 11665527 w 11665527"/>
              <a:gd name="connsiteY2" fmla="*/ 2950728 h 2950728"/>
              <a:gd name="connsiteX3" fmla="*/ 0 w 11665527"/>
              <a:gd name="connsiteY3" fmla="*/ 2950728 h 2950728"/>
              <a:gd name="connsiteX4" fmla="*/ 0 w 11665527"/>
              <a:gd name="connsiteY4" fmla="*/ 572655 h 2950728"/>
              <a:gd name="connsiteX0" fmla="*/ 0 w 10178473"/>
              <a:gd name="connsiteY0" fmla="*/ 572655 h 4253055"/>
              <a:gd name="connsiteX1" fmla="*/ 9698181 w 10178473"/>
              <a:gd name="connsiteY1" fmla="*/ 0 h 4253055"/>
              <a:gd name="connsiteX2" fmla="*/ 10178473 w 10178473"/>
              <a:gd name="connsiteY2" fmla="*/ 4253055 h 4253055"/>
              <a:gd name="connsiteX3" fmla="*/ 0 w 10178473"/>
              <a:gd name="connsiteY3" fmla="*/ 2950728 h 4253055"/>
              <a:gd name="connsiteX4" fmla="*/ 0 w 10178473"/>
              <a:gd name="connsiteY4" fmla="*/ 572655 h 4253055"/>
              <a:gd name="connsiteX0" fmla="*/ 0 w 10178473"/>
              <a:gd name="connsiteY0" fmla="*/ 572655 h 4253055"/>
              <a:gd name="connsiteX1" fmla="*/ 9698181 w 10178473"/>
              <a:gd name="connsiteY1" fmla="*/ 0 h 4253055"/>
              <a:gd name="connsiteX2" fmla="*/ 10178473 w 10178473"/>
              <a:gd name="connsiteY2" fmla="*/ 4253055 h 4253055"/>
              <a:gd name="connsiteX3" fmla="*/ 6040582 w 10178473"/>
              <a:gd name="connsiteY3" fmla="*/ 4114510 h 4253055"/>
              <a:gd name="connsiteX4" fmla="*/ 0 w 10178473"/>
              <a:gd name="connsiteY4" fmla="*/ 572655 h 4253055"/>
              <a:gd name="connsiteX0" fmla="*/ 0 w 4645891"/>
              <a:gd name="connsiteY0" fmla="*/ 572655 h 4253055"/>
              <a:gd name="connsiteX1" fmla="*/ 4165599 w 4645891"/>
              <a:gd name="connsiteY1" fmla="*/ 0 h 4253055"/>
              <a:gd name="connsiteX2" fmla="*/ 4645891 w 4645891"/>
              <a:gd name="connsiteY2" fmla="*/ 4253055 h 4253055"/>
              <a:gd name="connsiteX3" fmla="*/ 508000 w 4645891"/>
              <a:gd name="connsiteY3" fmla="*/ 4114510 h 4253055"/>
              <a:gd name="connsiteX4" fmla="*/ 0 w 4645891"/>
              <a:gd name="connsiteY4" fmla="*/ 572655 h 4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5891" h="4253055">
                <a:moveTo>
                  <a:pt x="0" y="572655"/>
                </a:moveTo>
                <a:lnTo>
                  <a:pt x="4165599" y="0"/>
                </a:lnTo>
                <a:lnTo>
                  <a:pt x="4645891" y="4253055"/>
                </a:lnTo>
                <a:lnTo>
                  <a:pt x="508000" y="4114510"/>
                </a:lnTo>
                <a:lnTo>
                  <a:pt x="0" y="572655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3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37A1DC-E9F6-4771-B914-5BB7A72A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50E4533-3532-43A7-86D6-18006E42C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61F5B7-400B-4E85-99CC-9EF60651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429974-CD57-43EB-AE7A-B52ECFCE3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F50E48-7119-4DDB-81B8-32074607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6F816DB-7D02-49F5-85AB-E6BA42075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D6A5790-C829-4EE1-AD6F-01BA6DC9F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9600BA-5BD8-4307-99EE-D80F582E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C23D15-822C-46C4-8D40-87B314BD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1FCFAB-A41B-4057-85E2-9DE066AC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5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CA7431-21BB-4C79-9C36-33872688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3DF6F9-DDA6-4CBF-99BA-5A4E65492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3D6F73-6CCA-442D-8B43-D5025378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1EE6112-7151-49A5-B799-CCB8DD62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7D6978-094A-408B-8C4A-CD8E52ED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760DB-51AC-4704-BE8A-526623F72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2DB436E-A489-45ED-9C76-754863275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B7CA72-7539-4D17-B2B1-F8D07FD74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9238F8-7715-4AD9-B9E7-B692EE5B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C024DC-423A-4169-94E8-8D7794A5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BB7664-8B0E-4E4D-AC09-B82BDA4D6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524B03-0F7A-4670-A634-18AB0A141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AFFD17F-8565-4CF3-B17D-868344480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E76164-8D9B-4B74-BC01-73FADB41C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051D213-6FB8-4093-9090-D96B5F25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E127C5F-702D-4BD9-912D-BA6BAEAF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16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E0689E-4118-4BA3-8472-E4D1ACC2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C6A38F-A9A0-481D-89BD-BC1076213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35CD21E-F100-4E92-8AF1-55A52CC2A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216368B-883D-49E5-AFE2-E53016D82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0789A56-B14D-42FA-919E-8AB94A828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DE0DE55-BF36-469E-894A-3AE8F0F3D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FC45B7B-7B37-45E8-B032-FCDAA3E4B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E6E9A09-0CDD-4808-8C86-6C03849E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1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004ABF-4D3A-42BA-923E-5BC13B580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DD6B723-40B5-4E71-9C34-A0A5C3C5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B837806-AD95-4221-A63A-13928278D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4F2C429-35D3-4278-9B02-D76B4DEED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6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3BBFF43-4E55-48AE-A7E0-1CE591EBB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571F636-922D-44DC-8723-818C7AC3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5115A12-5237-40C8-A363-D9E87F63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7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8A5993-C7ED-40BD-AF6D-FC265903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8BDC7B-6A55-488E-9394-9BC81C80E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855AB70-4B16-4C99-8735-F0881388E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8A9AD7-73F7-44B5-81C7-CD4E13D2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45546BF-1853-4D1D-B6FE-3CBA1799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F05954F-A376-4EB8-8BB7-B4A0DC10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51933F-7430-4475-826C-B64CFEE9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831F1E0-44E4-4115-90B0-1D057E137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E3C3CAB-5CD5-4D5E-9D36-29344D664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1C28F73-C0DD-4414-BABC-C7A03397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648CFB-58B8-40D0-9908-EA8307BD6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38A96E-D396-4F8C-8690-5BBE8803B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0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4F580C-0DF5-4EFE-9C98-116FD315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330A29D-3215-4D3C-89D7-1AD3A4A71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E4C641-AED7-463D-94E0-CE8B52672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9B488-239D-4213-9D80-3762A439F5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0E316D-0CC7-46E9-93A8-4C9227FE3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7484C5-4B5D-42ED-BDB1-71E24ABFB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C6BA4-CB40-4C9C-B081-848B1047CD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22C58A-35CB-45BF-B983-9D244B3332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1AFD3C6-F4C1-4A48-AC20-A148EC9DDA6F}"/>
              </a:ext>
            </a:extLst>
          </p:cNvPr>
          <p:cNvSpPr/>
          <p:nvPr userDrawn="1"/>
        </p:nvSpPr>
        <p:spPr>
          <a:xfrm>
            <a:off x="200892" y="237837"/>
            <a:ext cx="8749145" cy="6382327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4FE2073-9418-4C36-870A-0B432BD9A071}"/>
              </a:ext>
            </a:extLst>
          </p:cNvPr>
          <p:cNvSpPr/>
          <p:nvPr userDrawn="1"/>
        </p:nvSpPr>
        <p:spPr>
          <a:xfrm>
            <a:off x="315192" y="390237"/>
            <a:ext cx="8524009" cy="6102639"/>
          </a:xfrm>
          <a:prstGeom prst="rect">
            <a:avLst/>
          </a:prstGeom>
          <a:solidFill>
            <a:schemeClr val="bg1">
              <a:alpha val="79000"/>
            </a:schemeClr>
          </a:solidFill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4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1.jpeg"/><Relationship Id="rId5" Type="http://schemas.microsoft.com/office/2007/relationships/media" Target="../media/media3.mp3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s\Pictures\Профессии\jobskaleidoscop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6118">
            <a:off x="4305750" y="2126410"/>
            <a:ext cx="3089144" cy="298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natas\Pictures\Профессии\1639258055_33-abrakadabra-fun-p-fon-dlya-prezentatsii-professii-dlya-detei-35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21427"/>
            <a:ext cx="5414418" cy="182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37328"/>
            <a:ext cx="4536504" cy="1261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ВСЕ РАБОТЫ ХОРОШИ,                              ВЫБИРАЙ НА ВКУС!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natas\Pictures\Профессии\XX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3400656" cy="2733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natas\Pictures\Профессии\1576847184_1404306490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70913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natas\Pictures\Профессии\111-1115508_doctors-images-png-nurse-practitioner-transparent-png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75" y="1124744"/>
            <a:ext cx="4032448" cy="313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s\Downloads\2021-12-02-23-59-45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134" y="4356432"/>
            <a:ext cx="2874531" cy="197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7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бормашин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7664" y="2653151"/>
            <a:ext cx="487363" cy="487363"/>
          </a:xfrm>
          <a:prstGeom prst="rect">
            <a:avLst/>
          </a:prstGeom>
        </p:spPr>
      </p:pic>
      <p:pic>
        <p:nvPicPr>
          <p:cNvPr id="7170" name="Picture 2" descr="C:\Users\natas\Pictures\Профессии\c7ab38adb2cd68fe9c894a31e1223a5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27" y="476672"/>
            <a:ext cx="3048000" cy="203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тук сердц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08973" y="5533925"/>
            <a:ext cx="487363" cy="487363"/>
          </a:xfrm>
          <a:prstGeom prst="rect">
            <a:avLst/>
          </a:prstGeom>
        </p:spPr>
      </p:pic>
      <p:pic>
        <p:nvPicPr>
          <p:cNvPr id="1026" name="Picture 2" descr="C:\Users\natas\Pictures\Профессии\Dr.Inguna-Lubaua_AR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05" y="3207219"/>
            <a:ext cx="3140984" cy="209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lood-pressure-measurement_fk3jvhe_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7663" y="5533924"/>
            <a:ext cx="487363" cy="487363"/>
          </a:xfrm>
          <a:prstGeom prst="rect">
            <a:avLst/>
          </a:prstGeom>
        </p:spPr>
      </p:pic>
      <p:pic>
        <p:nvPicPr>
          <p:cNvPr id="1027" name="Picture 3" descr="C:\Users\natas\Pictures\Профессии\doctor-with-patien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207219"/>
            <a:ext cx="3489982" cy="209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aking-medicine-pills-from-plastic-box_zyzpgbv_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08972" y="2511847"/>
            <a:ext cx="487363" cy="487363"/>
          </a:xfrm>
          <a:prstGeom prst="rect">
            <a:avLst/>
          </a:prstGeom>
        </p:spPr>
      </p:pic>
      <p:pic>
        <p:nvPicPr>
          <p:cNvPr id="1028" name="Picture 4" descr="C:\Users\natas\Pictures\Профессии\139685_64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389" y="476672"/>
            <a:ext cx="2386779" cy="358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24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4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s\Pictures\Профессии\lo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080" y="3645024"/>
            <a:ext cx="297909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atas\Pictures\Профессии\0e3f378037c05b68e7b88463a630e4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23" y="659904"/>
            <a:ext cx="3596117" cy="269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atas\Pictures\Профессии\trav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4975200" cy="2233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natas\Pictures\Профессии\h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1" y="1696777"/>
            <a:ext cx="3965077" cy="21642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659903"/>
            <a:ext cx="48965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КТО ЧТО ДЕЛАЕТ?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66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s\Downloads\2021-12-03-01-40-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605461" cy="240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tas\Pictures\Профессии\vetklin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25" y="3861048"/>
            <a:ext cx="3829439" cy="249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atas\Pictures\Профессии\XXL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307317" cy="3230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natas\Pictures\Профессии\home3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8680"/>
            <a:ext cx="2736303" cy="3159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4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132856"/>
            <a:ext cx="48965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ай, болит… 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Users\natas\Pictures\Профессии\68b402d823a51dabf92a90f7d52cd304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1509">
            <a:off x="4860032" y="1107576"/>
            <a:ext cx="315277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s\Pictures\Профессии\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9" y="836712"/>
            <a:ext cx="8271215" cy="526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83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atas\Pictures\Профессии\Pag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79060"/>
            <a:ext cx="2952328" cy="193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atas\Pictures\Профессии\13453516065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00" y="131612"/>
            <a:ext cx="3303240" cy="330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atas\Pictures\Профессии\den-stroitely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8" y="469446"/>
            <a:ext cx="4331320" cy="2887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natas\Pictures\Профессии\stock-photo-construction-workers-looking-at-building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44" y="3501008"/>
            <a:ext cx="4331320" cy="2888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natas\Pictures\Профессии\Снимок_соседи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723061" cy="3716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natas\Pictures\Профессии\SmartSelect_20220516-212450_Chrom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1840"/>
            <a:ext cx="250417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70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tas\Pictures\Профессии\caixa-ferramentas-blog-fabiopessoa.com_.br_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65" y="2348880"/>
            <a:ext cx="5240691" cy="374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9528" y="797578"/>
            <a:ext cx="52897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ЧТО ДЕЛАЮТ ЭТИМ ПРЕДМЕТОМ?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275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atas\Pictures\Профессии\92702d062d2593a860cf42b4adc9aca3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64704"/>
            <a:ext cx="5340301" cy="534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1311196"/>
            <a:ext cx="40324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КОМУ ПРИНАДЛЕЖИТ ФРАЗА?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5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s\Desktop\КОЛОСОК Профессии наших мам\0-02-0a-5a2984b7b3280822bf0281f65e46057efebe9eaf70cbf576cd03a7c775a88f31_b1cf4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1"/>
            <a:ext cx="1584176" cy="210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tas\Desktop\КОЛОСОК Профессии наших мам\0-02-05-6289f8160b9faeeed43fc973667e76b32c86040bc47c55c89733ee22dcda7185_45371b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781150"/>
            <a:ext cx="2857281" cy="160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tas\Desktop\КОЛОСОК Профессии наших мам\0-02-05-8071db9ac477df8f6229a2c4a08c06d976172811c14e8faab8e06082ef631c26_bf3100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86960"/>
            <a:ext cx="1352550" cy="395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tas\Desktop\КОЛОСОК Профессии наших мам\0-02-05-249addb5b93e73fc261d92740940c6af71e48c3997a22cbcf7e3edd7a159a1fe_141d9be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58638"/>
            <a:ext cx="1631689" cy="2249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s\Desktop\КОЛОСОК Профессии наших мам\0-02-05-4d027457a3d13aaabf00ebeda35d107330eec50670689bb67a2b04d9a8bc7d44_355f76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96752"/>
            <a:ext cx="2016224" cy="3584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tas\Desktop\КОЛОСОК Профессии наших мам\0-02-05-52779da2d07e1dc6f14af0a319f301ed827dae436c429b10b91d76f1ff464b86_3a018c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26781"/>
            <a:ext cx="2016224" cy="227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s\Desktop\КОЛОСОК Профессии наших мам\0-02-0a-65056f36fd3a2d3ca00185812ca21fb92d92c4ca2afaf04a786351697aba4ee9_18908de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05055" cy="303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tas\Desktop\КОЛОСОК Профессии наших мам\0-02-05-091c5816628169a84b5b9120d8563909940f5f3f57bc0c42b050f382688c87c7_31ba6b5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36" y="3507880"/>
            <a:ext cx="1705055" cy="2933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tas\Desktop\КОЛОСОК Профессии наших мам\0-02-05-1e178ece43b610fdbbebc626b294e85a53b55a24bc66c6d59e3f3853c2285788_cff514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1644785" cy="2198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tas\Desktop\КОЛОСОК Профессии наших мам\0-02-0a-6a375803f5b849e56c9aa01043a7211e32bc41823b86fd254c27d5305d55bab4_fc5518f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71963"/>
            <a:ext cx="1247176" cy="221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00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s\Pictures\Профессии\1639258047_44-abrakadabra-fun-p-fon-dlya-prezentatsii-professii-dlya-detei-46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88" y="1988840"/>
            <a:ext cx="4980384" cy="49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5208" y="770456"/>
            <a:ext cx="52897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КАКАЯ ПРОФЕССИЯ ЗАШИФРОВАНА?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57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s\Pictures\Профессии\1639258047_44-abrakadabra-fun-p-fon-dlya-prezentatsii-professii-dlya-detei-46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28880"/>
            <a:ext cx="4520896" cy="452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s\Pictures\Профессии\Какая профессия  зашифрована\football_PNG10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28" y="1303073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s\Pictures\Профессии\Какая профессия  зашифрована\bus-0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40" y="1273993"/>
            <a:ext cx="1736296" cy="99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natas\Pictures\Профессии\Какая профессия  зашифрована\kisspng-arabian-horse-pony-clip-art-andalusian-horse-porta-cultura-clsica-4-actividad-para-el-mircoles-5c0bdbc5d570b2.1299301615442810298743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9089" y="1052736"/>
            <a:ext cx="1885039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natas\Pictures\Профессии\Какая профессия  зашифрована\141218185731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487" y="1111042"/>
            <a:ext cx="1265753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natas\Pictures\Профессии\Какая профессия  зашифрована\png-transparent-lobster-stew-crayfish-lobster-material-free-food-free-logo-design-template-crustacean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24" y="908720"/>
            <a:ext cx="118603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2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s\Pictures\Профессии\1639258047_44-abrakadabra-fun-p-fon-dlya-prezentatsii-professii-dlya-detei-46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28880"/>
            <a:ext cx="4520896" cy="452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natas\Pictures\Профессии\Какая профессия  зашифрована\png-transparent-lobster-stew-crayfish-lobster-material-free-food-free-logo-design-template-crustacean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400" y="860033"/>
            <a:ext cx="1157880" cy="140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atas\Pictures\Профессии\Какая профессия  зашифрована\1639208096_5-papik-pro-p-pomidor-klipart-5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29" y="1101010"/>
            <a:ext cx="1017691" cy="95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natas\Pictures\Профессии\Какая профессия  зашифрована\kisspng-blue-spruce-picea-asperata-norway-spruce-tree-plan-christmas-tree-5a9eda44e67001.1595447615203600049439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35" y="768321"/>
            <a:ext cx="1589237" cy="15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natas\Pictures\Профессии\Какая профессия  зашифрована\1639235368_7-papik-pro-p-klipart-videokamera-7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81786"/>
            <a:ext cx="1584176" cy="133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natas\Pictures\Профессии\Какая профессия  зашифрована\orange_PNG805-170x17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66" y="971894"/>
            <a:ext cx="1208994" cy="120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natas\Pictures\Профессии\Какая профессия  зашифрована\kisspng-soft-sign-letter-russian-alphabet-letter-t-5b10f5bbda0b19.8812333915278381398931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72" y="1124744"/>
            <a:ext cx="880104" cy="10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03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s\Pictures\Профессии\1639258047_44-abrakadabra-fun-p-fon-dlya-prezentatsii-professii-dlya-detei-46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28880"/>
            <a:ext cx="4520896" cy="452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s\Pictures\Профессии\Какая профессия  зашифрована\bus-0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882"/>
            <a:ext cx="1512168" cy="86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natas\Pictures\Профессии\Какая профессия  зашифрована\png-transparent-lobster-stew-crayfish-lobster-material-free-food-free-logo-design-template-crustacean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24" y="965197"/>
            <a:ext cx="1157880" cy="140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natas\Pictures\Профессии\Какая профессия  зашифрована\1538639841_tiger-13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96752"/>
            <a:ext cx="864096" cy="12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atas\Pictures\Профессии\Какая профессия  зашифрована\1636869452_2-flomaster-club-p-igla-raskraska-dlya-detei-krasivie-2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66" y="1196752"/>
            <a:ext cx="932754" cy="119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natas\Pictures\Профессии\Какая профессия  зашифрована\png-transparent-airplane-aircraft-transport-icon-aircraft-angle-white-aircraft-rout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7535">
            <a:off x="4922535" y="311591"/>
            <a:ext cx="2921811" cy="258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s\Pictures\Профессии\Какая профессия  зашифрована\1538639841_tiger-13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71383"/>
            <a:ext cx="864096" cy="12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68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s\Pictures\Профессии\1639258047_44-abrakadabra-fun-p-fon-dlya-prezentatsii-professii-dlya-detei-46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28880"/>
            <a:ext cx="4520896" cy="452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natas\Pictures\Профессии\Какая профессия  зашифрована\png-transparent-lobster-stew-crayfish-lobster-material-free-food-free-logo-design-template-crustacean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32" y="896932"/>
            <a:ext cx="1008112" cy="122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s\Pictures\Профессии\Какая профессия  зашифрована\1639208096_5-papik-pro-p-pomidor-klipart-5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8" y="1101011"/>
            <a:ext cx="873253" cy="81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natas\Pictures\Профессии\Какая профессия  зашифрована\pngtree-thick-rainy-clouds-png-clip-art-transparent-png-image_957562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51" y="89521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tas\Pictures\Профессии\Какая профессия  зашифрована\bug_PNG397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21647"/>
            <a:ext cx="800644" cy="117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atas\Pictures\Профессии\Какая профессия  зашифрована\Red-Half-Sweet-Watermelon-P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40346"/>
            <a:ext cx="1359596" cy="9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natas\Pictures\Профессии\Какая профессия  зашифрована\nosorog-17-0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26019"/>
            <a:ext cx="1035912" cy="9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natas\Pictures\Профессии\Какая профессия  зашифрована\bukvayui-300x226-removebg-previ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712" y="1427003"/>
            <a:ext cx="770608" cy="5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natas\Pictures\Профессии\Какая профессия  зашифрована\bukvayi-236x300-removebg-previ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64" y="1281962"/>
            <a:ext cx="590476" cy="75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s\Pictures\Профессии\1642534938_18-damion-club-p-fon-po-proforientatsii-dlya-prezentatsii-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784040" cy="4540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0716" y="645178"/>
            <a:ext cx="52897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САМАЯ - САМАЯ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376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natas\Pictures\Профессии\1640354612_11-papik-pro-p-malenkii-prud-risunok-11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5715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natas\Pictures\Профессии\istockphoto-187665388-1024x102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3823990" cy="5166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tas\Pictures\Профессии\самые-востребованные-профессии-в-2021-году-maxnews.com_.ua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75" y="2787784"/>
            <a:ext cx="5308848" cy="3534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200" y="821030"/>
            <a:ext cx="464582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ПРОФЕССИЙ МНОГО В МИРЕ ЕСТЬ,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ИХ НЕВОЗМОЖНО ПЕРЕЧЕСТЬ.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СЕГОДНЯ МНОГИЕ НУЖНЫ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И АКТУАЛЬНЫ, И ВАЖНЫ!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s\Pictures\logocz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00" y="764704"/>
            <a:ext cx="4657328" cy="131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s\Pictures\Профессии\1642535013_32-damion-club-p-fon-po-proforientatsii-dlya-prezentatsii-32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60" y="2492896"/>
            <a:ext cx="5472608" cy="338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5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s\Pictures\Профессии\DSC_0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399644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s\Pictures\Профессии\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888432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natas\Pictures\Профессии\RUF3IHsJc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3960988" cy="1980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7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natas\Pictures\Профессии\verberbreukki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67240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atas\Pictures\Профессии\beauty_saloon__3_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628" y="116632"/>
            <a:ext cx="3680844" cy="24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atas\Pictures\Профессии\kosmetolog-97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2132856"/>
            <a:ext cx="3528392" cy="216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atas\Pictures\Профессии\sa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79"/>
            <a:ext cx="3240360" cy="216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natas\Pictures\Профессии\маникюр мастер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7914"/>
            <a:ext cx="3240360" cy="2306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69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s\Downloads\salon-kraso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28" y="476672"/>
            <a:ext cx="8650092" cy="5928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1424" y="584112"/>
            <a:ext cx="52897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КТО ЗДЕСЬ БЫЛ И ЧТО ЗАБЫЛ?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175" name="Picture 7" descr="C:\Users\natas\Pictures\D1B0~1\BEE8~1\STOCK-~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618" y="4293096"/>
            <a:ext cx="2931356" cy="1952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s\Pictures\Профессии\снимок1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4" y="2536774"/>
            <a:ext cx="2424113" cy="188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s\Pictures\Профессии\Снимок2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49" y="2487561"/>
            <a:ext cx="2713037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12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tas\Pictures\Профессии\Кто здесь был и что забыл\___20140210_15308626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2713484" cy="2713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natas\Pictures\Профессии\Кто здесь был и что забыл\1571553866_fire-safety-clipart-9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29000"/>
            <a:ext cx="2674615" cy="2828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natas\Pictures\Профессии\Кто здесь был и что забыл\шлем-соколка-кирпичей-и-конструкции-25897238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667" y="644577"/>
            <a:ext cx="3270026" cy="237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s\Pictures\Профессии\Снимок3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3649663" cy="176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3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s\Pictures\Профессии\754581621059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13" y="3676450"/>
            <a:ext cx="4578085" cy="2575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tas\Pictures\Профессии\istockphoto-1220622579-612x6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1"/>
            <a:ext cx="3816424" cy="25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natas\Pictures\Профессии\XXL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5" y="476672"/>
            <a:ext cx="3026830" cy="5926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natas\Pictures\Профессии\Снимок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8760"/>
            <a:ext cx="2304256" cy="229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6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58</Words>
  <Application>Microsoft Office PowerPoint</Application>
  <PresentationFormat>Экран (4:3)</PresentationFormat>
  <Paragraphs>12</Paragraphs>
  <Slides>27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natashakorol@mail.ru</dc:creator>
  <cp:lastModifiedBy>natashakorol@mail.ru</cp:lastModifiedBy>
  <cp:revision>56</cp:revision>
  <dcterms:created xsi:type="dcterms:W3CDTF">2022-05-14T17:57:30Z</dcterms:created>
  <dcterms:modified xsi:type="dcterms:W3CDTF">2023-11-19T14:29:29Z</dcterms:modified>
</cp:coreProperties>
</file>