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9" r:id="rId2"/>
    <p:sldId id="277" r:id="rId3"/>
    <p:sldId id="270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23"/>
    <a:srgbClr val="0000FF"/>
    <a:srgbClr val="FF0000"/>
    <a:srgbClr val="08080C"/>
    <a:srgbClr val="795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13" autoAdjust="0"/>
    <p:restoredTop sz="94564" autoAdjust="0"/>
  </p:normalViewPr>
  <p:slideViewPr>
    <p:cSldViewPr>
      <p:cViewPr>
        <p:scale>
          <a:sx n="65" d="100"/>
          <a:sy n="65" d="100"/>
        </p:scale>
        <p:origin x="-270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344698-5D47-49AE-A8DB-170A2C2F3D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26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F7A1BC-9E39-4215-A8E1-2619CB4228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8F00E-4F73-4041-BD39-8D1385C33C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8C0C8-B3AE-46B6-96FE-EFDCD6466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31E5063E-F83B-473F-A9E3-9CD586491C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90980206-4EA5-48DD-9684-30A615F75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588645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77000" y="5886450"/>
            <a:ext cx="1752600" cy="381000"/>
          </a:xfrm>
        </p:spPr>
        <p:txBody>
          <a:bodyPr/>
          <a:lstStyle>
            <a:lvl1pPr>
              <a:defRPr/>
            </a:lvl1pPr>
          </a:lstStyle>
          <a:p>
            <a:fld id="{C1A3A346-E07B-4898-B591-D1D48EEFAA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E4FF9-D382-47A3-ABE3-EE619FCC3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0450B-0D79-40FF-93B1-68CADBCA9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F218C-005E-485B-B6FE-8D3D3CA717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A38EB-DA88-432B-9D8F-1427430230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82106-C2EC-415E-947C-FF209547C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8653-3DA2-47D6-9D79-9ED5233891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FBB6B-855F-470E-9019-0429EE4E3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90927-7E92-4052-9DA9-C47D0726B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r>
              <a:rPr lang="ru-RU"/>
              <a:t>Выполнила ученица МБОУ СОШ №26 Иконенко Александра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6A6B5CF2-227F-41B0-98D5-8606BD6F390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sz="4800" b="1" dirty="0" smtClean="0"/>
              <a:t>«Нет повести печальнее на свете…»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85184"/>
            <a:ext cx="5486400" cy="457200"/>
          </a:xfrm>
        </p:spPr>
        <p:txBody>
          <a:bodyPr/>
          <a:lstStyle/>
          <a:p>
            <a:r>
              <a:rPr lang="ru-RU" dirty="0" smtClean="0"/>
              <a:t>Учитель МБОУ «СОШ № 57 г. Иркутска </a:t>
            </a:r>
            <a:r>
              <a:rPr lang="ru-RU" dirty="0" err="1" smtClean="0"/>
              <a:t>Залесская</a:t>
            </a:r>
            <a:r>
              <a:rPr lang="ru-RU" dirty="0" smtClean="0"/>
              <a:t> Евгения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7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4968552" cy="4606280"/>
          </a:xfrm>
        </p:spPr>
      </p:pic>
    </p:spTree>
    <p:extLst>
      <p:ext uri="{BB962C8B-B14F-4D97-AF65-F5344CB8AC3E}">
        <p14:creationId xmlns:p14="http://schemas.microsoft.com/office/powerpoint/2010/main" val="276457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Трагедия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700808"/>
            <a:ext cx="6030689" cy="4014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Драматическое произведение, изображающее напряжённую и неразрешимую коллизию, личную или общественную катастрофу и обычно оканчивающееся гибелью героя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4FF9-D382-47A3-ABE3-EE619FCC348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r="163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4653136"/>
            <a:ext cx="5731024" cy="1519064"/>
          </a:xfrm>
        </p:spPr>
        <p:txBody>
          <a:bodyPr/>
          <a:lstStyle/>
          <a:p>
            <a:r>
              <a:rPr lang="ru-RU" dirty="0"/>
              <a:t>"</a:t>
            </a:r>
            <a:r>
              <a:rPr lang="ru-RU" sz="2000" b="1" dirty="0"/>
              <a:t>Друг друга любят дети главарей,</a:t>
            </a:r>
            <a:br>
              <a:rPr lang="ru-RU" sz="2000" b="1" dirty="0"/>
            </a:br>
            <a:r>
              <a:rPr lang="ru-RU" sz="2000" b="1" dirty="0"/>
              <a:t>Но им судьба подстраивает козни,</a:t>
            </a:r>
            <a:br>
              <a:rPr lang="ru-RU" sz="2000" b="1" dirty="0"/>
            </a:br>
            <a:r>
              <a:rPr lang="ru-RU" sz="2000" b="1" dirty="0"/>
              <a:t>И гибель их у гробовых дверей</a:t>
            </a:r>
            <a:br>
              <a:rPr lang="ru-RU" sz="2000" b="1" dirty="0"/>
            </a:br>
            <a:r>
              <a:rPr lang="ru-RU" sz="2000" b="1" dirty="0"/>
              <a:t>Кладет конец непримиримой розни."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7864" y="5877272"/>
            <a:ext cx="2895600" cy="38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0927-7E92-4052-9DA9-C47D0726BE8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884571" cy="36386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294385" cy="2808312"/>
          </a:xfrm>
        </p:spPr>
      </p:pic>
    </p:spTree>
    <p:extLst>
      <p:ext uri="{BB962C8B-B14F-4D97-AF65-F5344CB8AC3E}">
        <p14:creationId xmlns:p14="http://schemas.microsoft.com/office/powerpoint/2010/main" val="9621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96" y="764704"/>
            <a:ext cx="4293258" cy="53614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i="1" dirty="0"/>
              <a:t>Джульетта.</a:t>
            </a:r>
            <a:r>
              <a:rPr lang="ru-RU" dirty="0"/>
              <a:t> Три слова, мой Ромео, и тогда уж</a:t>
            </a:r>
          </a:p>
          <a:p>
            <a:r>
              <a:rPr lang="ru-RU" dirty="0"/>
              <a:t>Простимся. Если искренне ты любишь</a:t>
            </a:r>
          </a:p>
          <a:p>
            <a:r>
              <a:rPr lang="ru-RU" dirty="0"/>
              <a:t>И думаешь о браке – завтра утром</a:t>
            </a:r>
          </a:p>
          <a:p>
            <a:r>
              <a:rPr lang="ru-RU" dirty="0"/>
              <a:t>Ты с посланной моею дай мне знать,</a:t>
            </a:r>
          </a:p>
          <a:p>
            <a:r>
              <a:rPr lang="ru-RU" dirty="0"/>
              <a:t>Где и когда обряд свершить ты хочешь, —</a:t>
            </a:r>
          </a:p>
          <a:p>
            <a:r>
              <a:rPr lang="ru-RU" dirty="0"/>
              <a:t>И я сложу всю жизнь к твоим ногам</a:t>
            </a:r>
          </a:p>
          <a:p>
            <a:r>
              <a:rPr lang="ru-RU" dirty="0"/>
              <a:t>И за тобой пойду на край вселенной.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6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5807075" cy="4590256"/>
          </a:xfrm>
        </p:spPr>
      </p:pic>
    </p:spTree>
    <p:extLst>
      <p:ext uri="{BB962C8B-B14F-4D97-AF65-F5344CB8AC3E}">
        <p14:creationId xmlns:p14="http://schemas.microsoft.com/office/powerpoint/2010/main" val="198178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9439">
  <a:themeElements>
    <a:clrScheme name="01159439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01159439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3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3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3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01159439</Template>
  <TotalTime>551</TotalTime>
  <Words>45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01159439</vt:lpstr>
      <vt:lpstr>Классный час «Нет повести печальнее на свете…»</vt:lpstr>
      <vt:lpstr>Презентация PowerPoint</vt:lpstr>
      <vt:lpstr>Трагедия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возрождения</dc:title>
  <dc:creator>Странник</dc:creator>
  <cp:lastModifiedBy>Admin</cp:lastModifiedBy>
  <cp:revision>30</cp:revision>
  <dcterms:created xsi:type="dcterms:W3CDTF">2011-11-24T17:05:16Z</dcterms:created>
  <dcterms:modified xsi:type="dcterms:W3CDTF">2022-11-27T18:53:45Z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TC011594391049</vt:lpwstr>
  </property>
</Properties>
</file>