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0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7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9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4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0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6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0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0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2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2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748D-DEF2-4B3C-9CD4-691F8086BA6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8996F-B350-40FE-9921-53A134EE8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964" y="273945"/>
            <a:ext cx="7813963" cy="2715491"/>
          </a:xfrm>
        </p:spPr>
        <p:txBody>
          <a:bodyPr>
            <a:noAutofit/>
          </a:bodyPr>
          <a:lstStyle/>
          <a:p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-игра – современная технология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ДОУ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4" y="2989436"/>
            <a:ext cx="11873346" cy="3771581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Квест- игры обучают умению планирования и прогнозирования, закладывают основы самоанализа, воспитывают навыки коллективного сотрудничества, развивают волевые качества и целеустремлённость, создают благоприятную эмоциональную среду.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Срок реализация проекта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 2024-май 2025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 образовательного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Г.М.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926" y="-42646"/>
            <a:ext cx="3297383" cy="299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6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323562"/>
            <a:ext cx="8035636" cy="233651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-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-технологии для стимулирования познавательной деятельности детей дошкольного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2" y="2410691"/>
            <a:ext cx="11637818" cy="4322618"/>
          </a:xfrm>
        </p:spPr>
        <p:txBody>
          <a:bodyPr>
            <a:normAutofit fontScale="85000" lnSpcReduction="10000"/>
          </a:bodyPr>
          <a:lstStyle/>
          <a:p>
            <a:pPr marL="0" lvl="0" indent="0" fontAlgn="base"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историю возникновения «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Квестов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как педагогической технологии; разнообразные виды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квестов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работе с дошкольниками;</a:t>
            </a:r>
          </a:p>
          <a:p>
            <a:pPr lvl="0" fontAlgn="base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собственный уровень знаний путем изучения необходимой литературы, интернет ресурсов;</a:t>
            </a:r>
          </a:p>
          <a:p>
            <a:pPr lvl="0" fontAlgn="base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алгоритм организации и проведения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игры;</a:t>
            </a:r>
          </a:p>
          <a:p>
            <a:pPr lvl="0" fontAlgn="base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Выстроить систему работы для детей  дошкольного возраста с применением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технологии; </a:t>
            </a:r>
          </a:p>
          <a:p>
            <a:pPr lvl="0" fontAlgn="base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активного взаимодействия с родителями для развития познавательных способностей детей через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игры.</a:t>
            </a:r>
          </a:p>
          <a:p>
            <a:pPr marL="0" indent="0" fontAlgn="base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926" y="-42646"/>
            <a:ext cx="3297383" cy="299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9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18217" cy="59083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механизмы реализации образовательного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1" y="955964"/>
            <a:ext cx="11914908" cy="569421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Организационный: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литературы и интернет источниках;</a:t>
            </a: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Анализ имеющихся условий.</a:t>
            </a: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Практический: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Составление перспективного плана мероприятий на год;</a:t>
            </a:r>
          </a:p>
          <a:p>
            <a:pPr marL="0" lv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Разработка и оформление пособий для проведения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игр;</a:t>
            </a:r>
          </a:p>
          <a:p>
            <a:pPr marL="0" lv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Создание предметно-пространственной среды и оборудования для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-игр; </a:t>
            </a:r>
          </a:p>
          <a:p>
            <a:pPr marL="0" lv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Создание картотеки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-игр; </a:t>
            </a:r>
          </a:p>
          <a:p>
            <a:pPr marL="0" lv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Внедрение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-технологии в образовательный процесс с  дошкольниками;</a:t>
            </a:r>
          </a:p>
          <a:p>
            <a:pPr marL="0" lv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Тематическое родительское собрание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-игры»;</a:t>
            </a:r>
          </a:p>
          <a:p>
            <a:pPr marL="0" lv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Привлечение родителей к организации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-игр; </a:t>
            </a:r>
          </a:p>
          <a:p>
            <a:pPr marL="0" lv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Участие в конкурсах профессионального мастерства;</a:t>
            </a:r>
          </a:p>
          <a:p>
            <a:pPr marL="0" lv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Пополнение электронного портфолио и публикации на персональной страничке в социальной сети.</a:t>
            </a: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Мастер-класс для педагогов;</a:t>
            </a: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Анализ и оценка проделанной работы в своей группе (Презентация «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-технология и опыт её применения в образовательном процессе ДОУ );</a:t>
            </a: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Трансляция педагогического опыта по данной теме через презентацию, выступление ( Публикация в социальной сети для работников образования).</a:t>
            </a:r>
          </a:p>
          <a:p>
            <a:pPr marL="0" indent="0">
              <a:buNone/>
            </a:pPr>
            <a:endParaRPr lang="ru-RU" sz="1400" dirty="0"/>
          </a:p>
          <a:p>
            <a:pPr marL="0" lv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926" y="-42646"/>
            <a:ext cx="3297383" cy="299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914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образовательного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82" y="1690689"/>
            <a:ext cx="8832273" cy="4003530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анализировать научно-методическую литературу, повышение своих теоретических и практических знаний, умений и навыков;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–технологиями как средствами познавательного развития детей;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своего опыта и достижений через информационно-образовательные сайты, применение полученных знаний на практике в ходе организации непосредственно образовательной деятельности.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926" y="-42646"/>
            <a:ext cx="3297383" cy="299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751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364</Words>
  <Application>Microsoft Office PowerPoint</Application>
  <PresentationFormat>Широкоэкранный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             Квест-игра – современная технология в ДОУ   </vt:lpstr>
      <vt:lpstr>Цель -применение квест-технологии для стимулирования познавательной деятельности детей дошкольного возраста</vt:lpstr>
      <vt:lpstr>Основные механизмы реализации образовательного Проекта</vt:lpstr>
      <vt:lpstr>Ожидаемые результаты реализации образовательного проекта 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Квест игра-современная </dc:title>
  <dc:creator>руслан</dc:creator>
  <cp:lastModifiedBy>Im</cp:lastModifiedBy>
  <cp:revision>21</cp:revision>
  <dcterms:created xsi:type="dcterms:W3CDTF">2024-03-11T17:47:25Z</dcterms:created>
  <dcterms:modified xsi:type="dcterms:W3CDTF">2024-03-13T08:58:33Z</dcterms:modified>
</cp:coreProperties>
</file>