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43" r:id="rId3"/>
    <p:sldId id="257" r:id="rId4"/>
    <p:sldId id="345" r:id="rId5"/>
    <p:sldId id="346" r:id="rId6"/>
    <p:sldId id="342" r:id="rId7"/>
    <p:sldId id="347" r:id="rId8"/>
    <p:sldId id="313" r:id="rId9"/>
    <p:sldId id="314" r:id="rId10"/>
    <p:sldId id="260" r:id="rId11"/>
    <p:sldId id="316" r:id="rId12"/>
    <p:sldId id="303" r:id="rId13"/>
    <p:sldId id="304" r:id="rId14"/>
    <p:sldId id="317" r:id="rId15"/>
    <p:sldId id="334" r:id="rId16"/>
    <p:sldId id="318" r:id="rId17"/>
    <p:sldId id="302" r:id="rId18"/>
    <p:sldId id="339" r:id="rId19"/>
    <p:sldId id="340" r:id="rId20"/>
    <p:sldId id="319" r:id="rId21"/>
    <p:sldId id="320" r:id="rId22"/>
    <p:sldId id="327" r:id="rId23"/>
    <p:sldId id="321" r:id="rId24"/>
    <p:sldId id="322" r:id="rId25"/>
    <p:sldId id="328" r:id="rId26"/>
    <p:sldId id="296" r:id="rId27"/>
    <p:sldId id="29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18E4"/>
    <a:srgbClr val="F7F3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17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8ED11-04AD-44BE-A47C-67A70631CAC5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1DBAE-57CE-4A22-AAE5-9070893A4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27C45F-2AD8-4CC3-A0B3-D66B94B06A4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F3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F6253F51-AAE9-4D12-B328-0CA0AF16A58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34"/>
            </a:avLst>
          </a:prstGeom>
          <a:pattFill prst="pct80">
            <a:fgClr>
              <a:schemeClr val="accent4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" Type="http://schemas.openxmlformats.org/officeDocument/2006/relationships/image" Target="../media/image10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top-school.edusite.ru/images/shkol-ngodyi.pn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3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" Type="http://schemas.openxmlformats.org/officeDocument/2006/relationships/image" Target="../media/image10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9.png"/><Relationship Id="rId2" Type="http://schemas.openxmlformats.org/officeDocument/2006/relationships/image" Target="../media/image10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11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5" Type="http://schemas.openxmlformats.org/officeDocument/2006/relationships/image" Target="../media/image30.png"/><Relationship Id="rId10" Type="http://schemas.openxmlformats.org/officeDocument/2006/relationships/image" Target="../media/image19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9.png"/><Relationship Id="rId26" Type="http://schemas.openxmlformats.org/officeDocument/2006/relationships/image" Target="../media/image19.png"/><Relationship Id="rId39" Type="http://schemas.openxmlformats.org/officeDocument/2006/relationships/image" Target="../media/image51.png"/><Relationship Id="rId21" Type="http://schemas.openxmlformats.org/officeDocument/2006/relationships/image" Target="../media/image44.jpeg"/><Relationship Id="rId34" Type="http://schemas.openxmlformats.org/officeDocument/2006/relationships/image" Target="../media/image12.jpeg"/><Relationship Id="rId42" Type="http://schemas.openxmlformats.org/officeDocument/2006/relationships/image" Target="../media/image54.png"/><Relationship Id="rId47" Type="http://schemas.openxmlformats.org/officeDocument/2006/relationships/image" Target="../media/image59.png"/><Relationship Id="rId50" Type="http://schemas.openxmlformats.org/officeDocument/2006/relationships/image" Target="../media/image62.png"/><Relationship Id="rId55" Type="http://schemas.openxmlformats.org/officeDocument/2006/relationships/image" Target="../media/image67.png"/><Relationship Id="rId7" Type="http://schemas.openxmlformats.org/officeDocument/2006/relationships/image" Target="../media/image37.png"/><Relationship Id="rId12" Type="http://schemas.openxmlformats.org/officeDocument/2006/relationships/image" Target="../media/image22.png"/><Relationship Id="rId17" Type="http://schemas.openxmlformats.org/officeDocument/2006/relationships/image" Target="../media/image8.png"/><Relationship Id="rId25" Type="http://schemas.openxmlformats.org/officeDocument/2006/relationships/image" Target="../media/image18.png"/><Relationship Id="rId33" Type="http://schemas.openxmlformats.org/officeDocument/2006/relationships/image" Target="../media/image16.jpeg"/><Relationship Id="rId38" Type="http://schemas.openxmlformats.org/officeDocument/2006/relationships/image" Target="../media/image50.png"/><Relationship Id="rId46" Type="http://schemas.openxmlformats.org/officeDocument/2006/relationships/image" Target="../media/image58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20" Type="http://schemas.openxmlformats.org/officeDocument/2006/relationships/image" Target="../media/image43.jpeg"/><Relationship Id="rId29" Type="http://schemas.openxmlformats.org/officeDocument/2006/relationships/image" Target="../media/image10.jpeg"/><Relationship Id="rId41" Type="http://schemas.openxmlformats.org/officeDocument/2006/relationships/image" Target="../media/image53.png"/><Relationship Id="rId54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47.jpeg"/><Relationship Id="rId32" Type="http://schemas.openxmlformats.org/officeDocument/2006/relationships/image" Target="../media/image15.jpeg"/><Relationship Id="rId37" Type="http://schemas.openxmlformats.org/officeDocument/2006/relationships/image" Target="../media/image17.png"/><Relationship Id="rId40" Type="http://schemas.openxmlformats.org/officeDocument/2006/relationships/image" Target="../media/image52.png"/><Relationship Id="rId45" Type="http://schemas.openxmlformats.org/officeDocument/2006/relationships/image" Target="../media/image57.png"/><Relationship Id="rId53" Type="http://schemas.openxmlformats.org/officeDocument/2006/relationships/image" Target="../media/image65.png"/><Relationship Id="rId5" Type="http://schemas.openxmlformats.org/officeDocument/2006/relationships/image" Target="../media/image35.png"/><Relationship Id="rId15" Type="http://schemas.openxmlformats.org/officeDocument/2006/relationships/image" Target="../media/image23.png"/><Relationship Id="rId23" Type="http://schemas.openxmlformats.org/officeDocument/2006/relationships/image" Target="../media/image46.jpeg"/><Relationship Id="rId28" Type="http://schemas.openxmlformats.org/officeDocument/2006/relationships/image" Target="../media/image49.png"/><Relationship Id="rId36" Type="http://schemas.openxmlformats.org/officeDocument/2006/relationships/image" Target="../media/image29.png"/><Relationship Id="rId49" Type="http://schemas.openxmlformats.org/officeDocument/2006/relationships/image" Target="../media/image61.png"/><Relationship Id="rId10" Type="http://schemas.openxmlformats.org/officeDocument/2006/relationships/image" Target="../media/image40.png"/><Relationship Id="rId19" Type="http://schemas.openxmlformats.org/officeDocument/2006/relationships/image" Target="../media/image32.png"/><Relationship Id="rId31" Type="http://schemas.openxmlformats.org/officeDocument/2006/relationships/image" Target="../media/image14.jpeg"/><Relationship Id="rId44" Type="http://schemas.openxmlformats.org/officeDocument/2006/relationships/image" Target="../media/image56.png"/><Relationship Id="rId52" Type="http://schemas.openxmlformats.org/officeDocument/2006/relationships/image" Target="../media/image64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27.png"/><Relationship Id="rId22" Type="http://schemas.openxmlformats.org/officeDocument/2006/relationships/image" Target="../media/image45.jpeg"/><Relationship Id="rId27" Type="http://schemas.openxmlformats.org/officeDocument/2006/relationships/image" Target="../media/image48.png"/><Relationship Id="rId30" Type="http://schemas.openxmlformats.org/officeDocument/2006/relationships/image" Target="../media/image13.jpeg"/><Relationship Id="rId35" Type="http://schemas.openxmlformats.org/officeDocument/2006/relationships/image" Target="../media/image30.png"/><Relationship Id="rId43" Type="http://schemas.openxmlformats.org/officeDocument/2006/relationships/image" Target="../media/image55.png"/><Relationship Id="rId48" Type="http://schemas.openxmlformats.org/officeDocument/2006/relationships/image" Target="../media/image60.png"/><Relationship Id="rId56" Type="http://schemas.openxmlformats.org/officeDocument/2006/relationships/image" Target="../media/image68.png"/><Relationship Id="rId8" Type="http://schemas.openxmlformats.org/officeDocument/2006/relationships/image" Target="../media/image38.png"/><Relationship Id="rId51" Type="http://schemas.openxmlformats.org/officeDocument/2006/relationships/image" Target="../media/image63.png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500042"/>
            <a:ext cx="809439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Петропавловская СОШ им. Героя Советского Союза Жукова Д.А.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286248" y="5857892"/>
            <a:ext cx="435771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Хорланова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Марина Николаевна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214422"/>
            <a:ext cx="3143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A211FB"/>
                </a:solidFill>
                <a:latin typeface="Georgia" pitchFamily="18" charset="0"/>
                <a:cs typeface="Times New Roman" pitchFamily="18" charset="0"/>
              </a:rPr>
              <a:t>Математика </a:t>
            </a:r>
            <a:r>
              <a:rPr lang="uk-UA" b="1" i="1" dirty="0" smtClean="0">
                <a:solidFill>
                  <a:srgbClr val="A211FB"/>
                </a:solidFill>
                <a:latin typeface="Georgia" pitchFamily="18" charset="0"/>
                <a:cs typeface="Times New Roman" pitchFamily="18" charset="0"/>
              </a:rPr>
              <a:t>1 А </a:t>
            </a:r>
            <a:r>
              <a:rPr lang="uk-UA" b="1" i="1" dirty="0" err="1" smtClean="0">
                <a:solidFill>
                  <a:srgbClr val="A211FB"/>
                </a:solidFill>
                <a:latin typeface="Georgia" pitchFamily="18" charset="0"/>
                <a:cs typeface="Times New Roman" pitchFamily="18" charset="0"/>
              </a:rPr>
              <a:t>класс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928802"/>
            <a:ext cx="835824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418E4"/>
                </a:solidFill>
              </a:rPr>
              <a:t>«Состав чисел </a:t>
            </a:r>
            <a:r>
              <a:rPr lang="ru-RU" sz="3600" b="1" dirty="0" smtClean="0">
                <a:solidFill>
                  <a:srgbClr val="F418E4"/>
                </a:solidFill>
              </a:rPr>
              <a:t>в </a:t>
            </a:r>
            <a:r>
              <a:rPr lang="ru-RU" sz="3600" b="1" dirty="0" smtClean="0">
                <a:solidFill>
                  <a:srgbClr val="F418E4"/>
                </a:solidFill>
              </a:rPr>
              <a:t>пределах 10.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418E4"/>
                </a:solidFill>
              </a:rPr>
              <a:t>Закрепление»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286124"/>
            <a:ext cx="3751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Урок – путешествие в сказку</a:t>
            </a:r>
            <a:endParaRPr lang="ru-RU" dirty="0"/>
          </a:p>
        </p:txBody>
      </p:sp>
      <p:pic>
        <p:nvPicPr>
          <p:cNvPr id="8" name="Picture 2" descr="C:\Users\User DNS\Desktop\1675251058_top-fon-com-p-fon-dlya-prezentatsii-skazka-teremok-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857628"/>
            <a:ext cx="3156820" cy="2224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690829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10440722-05F2-470E-9BD0-17EDAF051563}"/>
              </a:ext>
            </a:extLst>
          </p:cNvPr>
          <p:cNvSpPr/>
          <p:nvPr/>
        </p:nvSpPr>
        <p:spPr>
          <a:xfrm>
            <a:off x="3851920" y="332656"/>
            <a:ext cx="1800200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Счёт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0CFB22F8-C352-4DBD-8851-CA5B81B20FF2}"/>
              </a:ext>
            </a:extLst>
          </p:cNvPr>
          <p:cNvSpPr/>
          <p:nvPr/>
        </p:nvSpPr>
        <p:spPr>
          <a:xfrm>
            <a:off x="3786182" y="1428736"/>
            <a:ext cx="4171334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chemeClr val="tx1"/>
                </a:solidFill>
                <a:cs typeface="Aharoni" pitchFamily="2" charset="-79"/>
              </a:rPr>
              <a:t>Сосчитайте от 2 до 10</a:t>
            </a:r>
            <a:endParaRPr lang="ru-RU" sz="3200" b="1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604611C-7214-4A71-90B7-DA8849D50593}"/>
              </a:ext>
            </a:extLst>
          </p:cNvPr>
          <p:cNvSpPr/>
          <p:nvPr/>
        </p:nvSpPr>
        <p:spPr>
          <a:xfrm>
            <a:off x="928662" y="2214554"/>
            <a:ext cx="3528392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От 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10 до 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92DBF5CC-5CD2-4F6F-8625-0732AC58730D}"/>
              </a:ext>
            </a:extLst>
          </p:cNvPr>
          <p:cNvSpPr/>
          <p:nvPr/>
        </p:nvSpPr>
        <p:spPr>
          <a:xfrm>
            <a:off x="4572000" y="3214686"/>
            <a:ext cx="3600400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От 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 до 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10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A29C84A5-13F0-46BC-8E13-4EF06CEDB6F1}"/>
              </a:ext>
            </a:extLst>
          </p:cNvPr>
          <p:cNvSpPr/>
          <p:nvPr/>
        </p:nvSpPr>
        <p:spPr>
          <a:xfrm>
            <a:off x="3000364" y="4214818"/>
            <a:ext cx="5214974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Назовите соседей числа 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D69BAB73-041E-4789-800E-BBA07AB83A77}"/>
              </a:ext>
            </a:extLst>
          </p:cNvPr>
          <p:cNvSpPr/>
          <p:nvPr/>
        </p:nvSpPr>
        <p:spPr>
          <a:xfrm>
            <a:off x="3214678" y="5286388"/>
            <a:ext cx="5100598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Назовите соседей числа 8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11" name="Группа 48"/>
          <p:cNvGrpSpPr/>
          <p:nvPr/>
        </p:nvGrpSpPr>
        <p:grpSpPr>
          <a:xfrm>
            <a:off x="285720" y="3143248"/>
            <a:ext cx="2643206" cy="3432113"/>
            <a:chOff x="1441748" y="3742928"/>
            <a:chExt cx="1008112" cy="1140967"/>
          </a:xfrm>
        </p:grpSpPr>
        <p:pic>
          <p:nvPicPr>
            <p:cNvPr id="12" name="Picture 6" descr="http://poetryonline.net/images/mushka.png"/>
            <p:cNvPicPr>
              <a:picLocks noChangeAspect="1" noChangeArrowheads="1"/>
            </p:cNvPicPr>
            <p:nvPr/>
          </p:nvPicPr>
          <p:blipFill>
            <a:blip r:embed="rId2" cstate="screen"/>
            <a:srcRect b="-5547"/>
            <a:stretch>
              <a:fillRect/>
            </a:stretch>
          </p:blipFill>
          <p:spPr bwMode="auto">
            <a:xfrm flipH="1">
              <a:off x="1691680" y="4640932"/>
              <a:ext cx="504056" cy="216024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13" name="Picture 6" descr="http://poetryonline.net/images/mushka.png"/>
            <p:cNvPicPr>
              <a:picLocks noChangeAspect="1" noChangeArrowheads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 flipH="1">
              <a:off x="1441748" y="3742928"/>
              <a:ext cx="1008112" cy="1140967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0508615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8"/>
          <p:cNvGrpSpPr/>
          <p:nvPr/>
        </p:nvGrpSpPr>
        <p:grpSpPr>
          <a:xfrm>
            <a:off x="928662" y="4429132"/>
            <a:ext cx="1559298" cy="2146229"/>
            <a:chOff x="1441748" y="3742928"/>
            <a:chExt cx="1008112" cy="1140967"/>
          </a:xfrm>
        </p:grpSpPr>
        <p:pic>
          <p:nvPicPr>
            <p:cNvPr id="1030" name="Picture 6" descr="http://poetryonline.net/images/mushka.png"/>
            <p:cNvPicPr>
              <a:picLocks noChangeAspect="1" noChangeArrowheads="1"/>
            </p:cNvPicPr>
            <p:nvPr/>
          </p:nvPicPr>
          <p:blipFill>
            <a:blip r:embed="rId2" cstate="screen"/>
            <a:srcRect b="-5547"/>
            <a:stretch>
              <a:fillRect/>
            </a:stretch>
          </p:blipFill>
          <p:spPr bwMode="auto">
            <a:xfrm flipH="1">
              <a:off x="1691680" y="4640932"/>
              <a:ext cx="504056" cy="216024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48" name="Picture 6" descr="http://poetryonline.net/images/mushka.png"/>
            <p:cNvPicPr>
              <a:picLocks noChangeAspect="1" noChangeArrowheads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 flipH="1">
              <a:off x="1441748" y="3742928"/>
              <a:ext cx="1008112" cy="1140967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3" name="Группа 73"/>
          <p:cNvGrpSpPr/>
          <p:nvPr/>
        </p:nvGrpSpPr>
        <p:grpSpPr>
          <a:xfrm>
            <a:off x="2627784" y="2155471"/>
            <a:ext cx="3928676" cy="4195763"/>
            <a:chOff x="2580490" y="1275606"/>
            <a:chExt cx="3928676" cy="3146822"/>
          </a:xfrm>
        </p:grpSpPr>
        <p:grpSp>
          <p:nvGrpSpPr>
            <p:cNvPr id="4" name="Группа 72"/>
            <p:cNvGrpSpPr/>
            <p:nvPr/>
          </p:nvGrpSpPr>
          <p:grpSpPr>
            <a:xfrm>
              <a:off x="3033648" y="1732965"/>
              <a:ext cx="3076705" cy="2689463"/>
              <a:chOff x="3033648" y="1732965"/>
              <a:chExt cx="3076705" cy="2689463"/>
            </a:xfrm>
          </p:grpSpPr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3033648" y="1732965"/>
                <a:ext cx="3076705" cy="1405016"/>
              </a:xfrm>
              <a:prstGeom prst="triangle">
                <a:avLst/>
              </a:prstGeom>
              <a:blipFill>
                <a:blip r:embed="rId4" cstate="screen"/>
                <a:stretch>
                  <a:fillRect/>
                </a:stretch>
              </a:blipFill>
              <a:ln>
                <a:solidFill>
                  <a:srgbClr val="A14D0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" name="Группа 66"/>
              <p:cNvGrpSpPr/>
              <p:nvPr/>
            </p:nvGrpSpPr>
            <p:grpSpPr>
              <a:xfrm>
                <a:off x="3469514" y="2215462"/>
                <a:ext cx="2204972" cy="2206966"/>
                <a:chOff x="3023828" y="876344"/>
                <a:chExt cx="3096344" cy="3393255"/>
              </a:xfrm>
            </p:grpSpPr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3155436" y="3970550"/>
                  <a:ext cx="2700300" cy="299049"/>
                </a:xfrm>
                <a:prstGeom prst="roundRect">
                  <a:avLst/>
                </a:prstGeom>
                <a:blipFill>
                  <a:blip r:embed="rId5" cstate="screen"/>
                  <a:stretch>
                    <a:fillRect/>
                  </a:stretch>
                </a:blipFill>
                <a:ln w="12700">
                  <a:solidFill>
                    <a:srgbClr val="333333">
                      <a:alpha val="92941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Прямоугольник 5"/>
                <p:cNvSpPr/>
                <p:nvPr/>
              </p:nvSpPr>
              <p:spPr>
                <a:xfrm>
                  <a:off x="3023828" y="3723083"/>
                  <a:ext cx="3096344" cy="288032"/>
                </a:xfrm>
                <a:prstGeom prst="rect">
                  <a:avLst/>
                </a:prstGeom>
                <a:blipFill>
                  <a:blip r:embed="rId6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3023828" y="3434256"/>
                  <a:ext cx="3096344" cy="288032"/>
                </a:xfrm>
                <a:prstGeom prst="rect">
                  <a:avLst/>
                </a:prstGeom>
                <a:blipFill>
                  <a:blip r:embed="rId6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3023828" y="3148581"/>
                  <a:ext cx="3096344" cy="288032"/>
                </a:xfrm>
                <a:prstGeom prst="rect">
                  <a:avLst/>
                </a:prstGeom>
                <a:blipFill>
                  <a:blip r:embed="rId6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3023828" y="2857397"/>
                  <a:ext cx="3096344" cy="288032"/>
                </a:xfrm>
                <a:prstGeom prst="rect">
                  <a:avLst/>
                </a:prstGeom>
                <a:blipFill>
                  <a:blip r:embed="rId6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3023828" y="2574092"/>
                  <a:ext cx="3096344" cy="288032"/>
                </a:xfrm>
                <a:prstGeom prst="rect">
                  <a:avLst/>
                </a:prstGeom>
                <a:blipFill>
                  <a:blip r:embed="rId6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3023828" y="2291555"/>
                  <a:ext cx="3096344" cy="288032"/>
                </a:xfrm>
                <a:prstGeom prst="rect">
                  <a:avLst/>
                </a:prstGeom>
                <a:blipFill>
                  <a:blip r:embed="rId6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3023828" y="2027914"/>
                  <a:ext cx="3096344" cy="288032"/>
                </a:xfrm>
                <a:prstGeom prst="rect">
                  <a:avLst/>
                </a:prstGeom>
                <a:blipFill>
                  <a:blip r:embed="rId6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3239852" y="1741211"/>
                  <a:ext cx="2664296" cy="288032"/>
                </a:xfrm>
                <a:prstGeom prst="rect">
                  <a:avLst/>
                </a:prstGeom>
                <a:blipFill>
                  <a:blip r:embed="rId7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3461384" y="1452780"/>
                  <a:ext cx="2221232" cy="288031"/>
                </a:xfrm>
                <a:prstGeom prst="rect">
                  <a:avLst/>
                </a:prstGeom>
                <a:blipFill>
                  <a:blip r:embed="rId8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708303" y="1164749"/>
                  <a:ext cx="1727396" cy="288031"/>
                </a:xfrm>
                <a:prstGeom prst="rect">
                  <a:avLst/>
                </a:prstGeom>
                <a:blipFill>
                  <a:blip r:embed="rId9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4176354" y="876344"/>
                  <a:ext cx="791292" cy="288031"/>
                </a:xfrm>
                <a:prstGeom prst="rect">
                  <a:avLst/>
                </a:prstGeom>
                <a:blipFill>
                  <a:blip r:embed="rId10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7" name="Группа 50"/>
            <p:cNvGrpSpPr/>
            <p:nvPr/>
          </p:nvGrpSpPr>
          <p:grpSpPr>
            <a:xfrm>
              <a:off x="2580490" y="1275606"/>
              <a:ext cx="3928676" cy="2983867"/>
              <a:chOff x="2612254" y="1275606"/>
              <a:chExt cx="3928676" cy="2983867"/>
            </a:xfrm>
          </p:grpSpPr>
          <p:pic>
            <p:nvPicPr>
              <p:cNvPr id="46" name="Рисунок 45" descr="5 —пнг — копия.png"/>
              <p:cNvPicPr>
                <a:picLocks noChangeAspect="1"/>
              </p:cNvPicPr>
              <p:nvPr/>
            </p:nvPicPr>
            <p:blipFill>
              <a:blip r:embed="rId11" cstate="screen">
                <a:lum/>
              </a:blip>
              <a:stretch>
                <a:fillRect/>
              </a:stretch>
            </p:blipFill>
            <p:spPr>
              <a:xfrm>
                <a:off x="2612254" y="1275606"/>
                <a:ext cx="3928676" cy="2016224"/>
              </a:xfrm>
              <a:prstGeom prst="rect">
                <a:avLst/>
              </a:prstGeom>
            </p:spPr>
          </p:pic>
          <p:grpSp>
            <p:nvGrpSpPr>
              <p:cNvPr id="18" name="Группа 74"/>
              <p:cNvGrpSpPr/>
              <p:nvPr/>
            </p:nvGrpSpPr>
            <p:grpSpPr>
              <a:xfrm>
                <a:off x="3238761" y="3880156"/>
                <a:ext cx="411923" cy="379317"/>
                <a:chOff x="2699792" y="3435846"/>
                <a:chExt cx="578445" cy="583207"/>
              </a:xfrm>
            </p:grpSpPr>
            <p:sp>
              <p:nvSpPr>
                <p:cNvPr id="21" name="Овал 20"/>
                <p:cNvSpPr/>
                <p:nvPr/>
              </p:nvSpPr>
              <p:spPr>
                <a:xfrm>
                  <a:off x="2699792" y="3435846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7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2" cstate="screen"/>
                <a:srcRect/>
                <a:stretch>
                  <a:fillRect/>
                </a:stretch>
              </p:blipFill>
              <p:spPr bwMode="auto">
                <a:xfrm rot="16200000">
                  <a:off x="2702173" y="3442989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" name="Группа 73"/>
              <p:cNvGrpSpPr/>
              <p:nvPr/>
            </p:nvGrpSpPr>
            <p:grpSpPr>
              <a:xfrm>
                <a:off x="3238761" y="3502388"/>
                <a:ext cx="413619" cy="377768"/>
                <a:chOff x="2699792" y="2855020"/>
                <a:chExt cx="580826" cy="580826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2699792" y="2859782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8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2" cstate="screen"/>
                <a:srcRect/>
                <a:stretch>
                  <a:fillRect/>
                </a:stretch>
              </p:blipFill>
              <p:spPr bwMode="auto">
                <a:xfrm rot="5400000">
                  <a:off x="2704554" y="2855020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4" name="Группа 72"/>
              <p:cNvGrpSpPr/>
              <p:nvPr/>
            </p:nvGrpSpPr>
            <p:grpSpPr>
              <a:xfrm>
                <a:off x="3238761" y="3127314"/>
                <a:ext cx="411894" cy="378171"/>
                <a:chOff x="2699792" y="2278336"/>
                <a:chExt cx="578404" cy="581446"/>
              </a:xfrm>
            </p:grpSpPr>
            <p:sp>
              <p:nvSpPr>
                <p:cNvPr id="23" name="Овал 22"/>
                <p:cNvSpPr/>
                <p:nvPr/>
              </p:nvSpPr>
              <p:spPr>
                <a:xfrm>
                  <a:off x="2699792" y="2283718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9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2" cstate="screen"/>
                <a:srcRect/>
                <a:stretch>
                  <a:fillRect/>
                </a:stretch>
              </p:blipFill>
              <p:spPr bwMode="auto">
                <a:xfrm rot="5958800" flipV="1">
                  <a:off x="2702132" y="2278336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8" name="Группа 71"/>
              <p:cNvGrpSpPr/>
              <p:nvPr/>
            </p:nvGrpSpPr>
            <p:grpSpPr>
              <a:xfrm>
                <a:off x="5493316" y="3130815"/>
                <a:ext cx="411923" cy="374671"/>
                <a:chOff x="5865763" y="2283718"/>
                <a:chExt cx="578445" cy="576064"/>
              </a:xfrm>
            </p:grpSpPr>
            <p:sp>
              <p:nvSpPr>
                <p:cNvPr id="27" name="Овал 26"/>
                <p:cNvSpPr/>
                <p:nvPr/>
              </p:nvSpPr>
              <p:spPr>
                <a:xfrm>
                  <a:off x="5868144" y="2283718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0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3" cstate="screen"/>
                <a:srcRect/>
                <a:stretch>
                  <a:fillRect/>
                </a:stretch>
              </p:blipFill>
              <p:spPr bwMode="auto">
                <a:xfrm>
                  <a:off x="5865763" y="2283718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0" name="Группа 70"/>
              <p:cNvGrpSpPr/>
              <p:nvPr/>
            </p:nvGrpSpPr>
            <p:grpSpPr>
              <a:xfrm>
                <a:off x="5495012" y="3505485"/>
                <a:ext cx="410227" cy="374671"/>
                <a:chOff x="5868144" y="2859782"/>
                <a:chExt cx="576064" cy="576064"/>
              </a:xfrm>
            </p:grpSpPr>
            <p:sp>
              <p:nvSpPr>
                <p:cNvPr id="26" name="Овал 25"/>
                <p:cNvSpPr/>
                <p:nvPr/>
              </p:nvSpPr>
              <p:spPr>
                <a:xfrm>
                  <a:off x="5868144" y="2859782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1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3" cstate="screen"/>
                <a:srcRect/>
                <a:stretch>
                  <a:fillRect/>
                </a:stretch>
              </p:blipFill>
              <p:spPr bwMode="auto">
                <a:xfrm flipV="1">
                  <a:off x="5868144" y="2859782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1" name="Группа 69"/>
              <p:cNvGrpSpPr/>
              <p:nvPr/>
            </p:nvGrpSpPr>
            <p:grpSpPr>
              <a:xfrm>
                <a:off x="5495012" y="3880156"/>
                <a:ext cx="414849" cy="376967"/>
                <a:chOff x="5868144" y="3435846"/>
                <a:chExt cx="582554" cy="579594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5868144" y="3435846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2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3" cstate="screen"/>
                <a:srcRect/>
                <a:stretch>
                  <a:fillRect/>
                </a:stretch>
              </p:blipFill>
              <p:spPr bwMode="auto">
                <a:xfrm rot="11565397">
                  <a:off x="5874634" y="3439376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</p:grpSp>
      </p:grpSp>
      <p:pic>
        <p:nvPicPr>
          <p:cNvPr id="66" name="Рисунок 65" descr="3 —пнг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4077469" y="3717033"/>
            <a:ext cx="1071494" cy="900780"/>
          </a:xfrm>
          <a:prstGeom prst="rect">
            <a:avLst/>
          </a:prstGeom>
        </p:spPr>
      </p:pic>
      <p:pic>
        <p:nvPicPr>
          <p:cNvPr id="75" name="Рисунок 74" descr="3 —пнг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3707904" y="4773150"/>
            <a:ext cx="792088" cy="900780"/>
          </a:xfrm>
          <a:prstGeom prst="rect">
            <a:avLst/>
          </a:prstGeom>
        </p:spPr>
      </p:pic>
      <p:pic>
        <p:nvPicPr>
          <p:cNvPr id="76" name="Рисунок 75" descr="3 —пнг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4666588" y="4773150"/>
            <a:ext cx="792088" cy="900780"/>
          </a:xfrm>
          <a:prstGeom prst="rect">
            <a:avLst/>
          </a:prstGeom>
        </p:spPr>
      </p:pic>
      <p:sp>
        <p:nvSpPr>
          <p:cNvPr id="1038" name="AutoShape 14" descr="http://proxy.whoisaaronbrown.com/proxy/http:/img-fotki.yandex.ru/get/9829/23869276.12b/0_a970c_826b24cd_XL.pn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://proxy.whoisaaronbrown.com/proxy/http:/img-fotki.yandex.ru/get/9829/23869276.12b/0_a970c_826b24cd_XL.pn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459883" y="4033419"/>
            <a:ext cx="360040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966460" y="5091193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932040" y="5091193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932040" y="5099281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27687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Расставь числа в порядке возрастания.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1196752"/>
            <a:ext cx="648072" cy="728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17" name="Picture 20" descr="https://ds04.infourok.ru/uploads/ex/135a/0004e1d1-f3043f52/hello_html_m77f46b55.png"/>
          <p:cNvPicPr>
            <a:picLocks noChangeAspect="1" noChangeArrowheads="1"/>
          </p:cNvPicPr>
          <p:nvPr/>
        </p:nvPicPr>
        <p:blipFill>
          <a:blip r:embed="rId2" cstate="screen">
            <a:lum bright="-20000" contrast="30000"/>
          </a:blip>
          <a:srcRect/>
          <a:stretch>
            <a:fillRect/>
          </a:stretch>
        </p:blipFill>
        <p:spPr bwMode="auto">
          <a:xfrm flipH="1">
            <a:off x="428596" y="3357561"/>
            <a:ext cx="1643074" cy="273845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428860" y="5857892"/>
            <a:ext cx="5011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число лишнее? Почему?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27687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Расставь числа в порядке убывания.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2348880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1196752"/>
            <a:ext cx="648072" cy="728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1196752"/>
            <a:ext cx="6480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10" y="607220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число лишнее? Почему?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20" descr="https://ds04.infourok.ru/uploads/ex/135a/0004e1d1-f3043f52/hello_html_m77f46b55.png"/>
          <p:cNvPicPr>
            <a:picLocks noChangeAspect="1" noChangeArrowheads="1"/>
          </p:cNvPicPr>
          <p:nvPr/>
        </p:nvPicPr>
        <p:blipFill>
          <a:blip r:embed="rId2" cstate="screen">
            <a:lum bright="-20000" contrast="30000"/>
          </a:blip>
          <a:srcRect/>
          <a:stretch>
            <a:fillRect/>
          </a:stretch>
        </p:blipFill>
        <p:spPr bwMode="auto">
          <a:xfrm flipH="1">
            <a:off x="500034" y="3214686"/>
            <a:ext cx="1714512" cy="2857519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3"/>
          <p:cNvGrpSpPr/>
          <p:nvPr/>
        </p:nvGrpSpPr>
        <p:grpSpPr>
          <a:xfrm>
            <a:off x="2627784" y="2155471"/>
            <a:ext cx="3928676" cy="4195763"/>
            <a:chOff x="2580490" y="1275606"/>
            <a:chExt cx="3928676" cy="3146822"/>
          </a:xfrm>
        </p:grpSpPr>
        <p:grpSp>
          <p:nvGrpSpPr>
            <p:cNvPr id="3" name="Группа 72"/>
            <p:cNvGrpSpPr/>
            <p:nvPr/>
          </p:nvGrpSpPr>
          <p:grpSpPr>
            <a:xfrm>
              <a:off x="3033648" y="1732965"/>
              <a:ext cx="3076705" cy="2689463"/>
              <a:chOff x="3033648" y="1732965"/>
              <a:chExt cx="3076705" cy="2689463"/>
            </a:xfrm>
          </p:grpSpPr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3033648" y="1732965"/>
                <a:ext cx="3076705" cy="1405016"/>
              </a:xfrm>
              <a:prstGeom prst="triangle">
                <a:avLst/>
              </a:prstGeom>
              <a:blipFill>
                <a:blip r:embed="rId2" cstate="screen"/>
                <a:stretch>
                  <a:fillRect/>
                </a:stretch>
              </a:blipFill>
              <a:ln>
                <a:solidFill>
                  <a:srgbClr val="A14D0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66"/>
              <p:cNvGrpSpPr/>
              <p:nvPr/>
            </p:nvGrpSpPr>
            <p:grpSpPr>
              <a:xfrm>
                <a:off x="3469514" y="2215462"/>
                <a:ext cx="2204972" cy="2206966"/>
                <a:chOff x="3023828" y="876344"/>
                <a:chExt cx="3096344" cy="3393255"/>
              </a:xfrm>
            </p:grpSpPr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3155436" y="3970550"/>
                  <a:ext cx="2700300" cy="299049"/>
                </a:xfrm>
                <a:prstGeom prst="roundRect">
                  <a:avLst/>
                </a:prstGeom>
                <a:blipFill>
                  <a:blip r:embed="rId3" cstate="screen"/>
                  <a:stretch>
                    <a:fillRect/>
                  </a:stretch>
                </a:blipFill>
                <a:ln w="12700">
                  <a:solidFill>
                    <a:srgbClr val="333333">
                      <a:alpha val="92941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Прямоугольник 5"/>
                <p:cNvSpPr/>
                <p:nvPr/>
              </p:nvSpPr>
              <p:spPr>
                <a:xfrm>
                  <a:off x="3023828" y="3723083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3023828" y="3434256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3023828" y="3148581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3023828" y="2857397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3023828" y="2574092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3023828" y="2291555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3023828" y="2027914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3239852" y="1741211"/>
                  <a:ext cx="2664296" cy="288032"/>
                </a:xfrm>
                <a:prstGeom prst="rect">
                  <a:avLst/>
                </a:prstGeom>
                <a:blipFill>
                  <a:blip r:embed="rId5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3461384" y="1452780"/>
                  <a:ext cx="2221232" cy="288031"/>
                </a:xfrm>
                <a:prstGeom prst="rect">
                  <a:avLst/>
                </a:prstGeom>
                <a:blipFill>
                  <a:blip r:embed="rId6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708303" y="1164749"/>
                  <a:ext cx="1727396" cy="288031"/>
                </a:xfrm>
                <a:prstGeom prst="rect">
                  <a:avLst/>
                </a:prstGeom>
                <a:blipFill>
                  <a:blip r:embed="rId7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4176354" y="876344"/>
                  <a:ext cx="791292" cy="288031"/>
                </a:xfrm>
                <a:prstGeom prst="rect">
                  <a:avLst/>
                </a:prstGeom>
                <a:blipFill>
                  <a:blip r:embed="rId8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5" name="Группа 50"/>
            <p:cNvGrpSpPr/>
            <p:nvPr/>
          </p:nvGrpSpPr>
          <p:grpSpPr>
            <a:xfrm>
              <a:off x="2580490" y="1275606"/>
              <a:ext cx="3928676" cy="2983867"/>
              <a:chOff x="2612254" y="1275606"/>
              <a:chExt cx="3928676" cy="2983867"/>
            </a:xfrm>
          </p:grpSpPr>
          <p:pic>
            <p:nvPicPr>
              <p:cNvPr id="46" name="Рисунок 45" descr="5 —пнг — копия.png"/>
              <p:cNvPicPr>
                <a:picLocks noChangeAspect="1"/>
              </p:cNvPicPr>
              <p:nvPr/>
            </p:nvPicPr>
            <p:blipFill>
              <a:blip r:embed="rId9" cstate="screen">
                <a:lum/>
              </a:blip>
              <a:stretch>
                <a:fillRect/>
              </a:stretch>
            </p:blipFill>
            <p:spPr>
              <a:xfrm>
                <a:off x="2612254" y="1275606"/>
                <a:ext cx="3928676" cy="2016224"/>
              </a:xfrm>
              <a:prstGeom prst="rect">
                <a:avLst/>
              </a:prstGeom>
            </p:spPr>
          </p:pic>
          <p:grpSp>
            <p:nvGrpSpPr>
              <p:cNvPr id="17" name="Группа 74"/>
              <p:cNvGrpSpPr/>
              <p:nvPr/>
            </p:nvGrpSpPr>
            <p:grpSpPr>
              <a:xfrm>
                <a:off x="3238761" y="3880156"/>
                <a:ext cx="411923" cy="379317"/>
                <a:chOff x="2699792" y="3435846"/>
                <a:chExt cx="578445" cy="583207"/>
              </a:xfrm>
            </p:grpSpPr>
            <p:sp>
              <p:nvSpPr>
                <p:cNvPr id="21" name="Овал 20"/>
                <p:cNvSpPr/>
                <p:nvPr/>
              </p:nvSpPr>
              <p:spPr>
                <a:xfrm>
                  <a:off x="2699792" y="3435846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7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 rot="16200000">
                  <a:off x="2702173" y="3442989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8" name="Группа 73"/>
              <p:cNvGrpSpPr/>
              <p:nvPr/>
            </p:nvGrpSpPr>
            <p:grpSpPr>
              <a:xfrm>
                <a:off x="3238761" y="3502388"/>
                <a:ext cx="413619" cy="377768"/>
                <a:chOff x="2699792" y="2855020"/>
                <a:chExt cx="580826" cy="580826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2699792" y="2859782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8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 rot="5400000">
                  <a:off x="2704554" y="2855020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" name="Группа 72"/>
              <p:cNvGrpSpPr/>
              <p:nvPr/>
            </p:nvGrpSpPr>
            <p:grpSpPr>
              <a:xfrm>
                <a:off x="3238761" y="3127314"/>
                <a:ext cx="411894" cy="378171"/>
                <a:chOff x="2699792" y="2278336"/>
                <a:chExt cx="578404" cy="581446"/>
              </a:xfrm>
            </p:grpSpPr>
            <p:sp>
              <p:nvSpPr>
                <p:cNvPr id="23" name="Овал 22"/>
                <p:cNvSpPr/>
                <p:nvPr/>
              </p:nvSpPr>
              <p:spPr>
                <a:xfrm>
                  <a:off x="2699792" y="2283718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9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 rot="5958800" flipV="1">
                  <a:off x="2702132" y="2278336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4" name="Группа 71"/>
              <p:cNvGrpSpPr/>
              <p:nvPr/>
            </p:nvGrpSpPr>
            <p:grpSpPr>
              <a:xfrm>
                <a:off x="5493316" y="3130815"/>
                <a:ext cx="411923" cy="374671"/>
                <a:chOff x="5865763" y="2283718"/>
                <a:chExt cx="578445" cy="576064"/>
              </a:xfrm>
            </p:grpSpPr>
            <p:sp>
              <p:nvSpPr>
                <p:cNvPr id="27" name="Овал 26"/>
                <p:cNvSpPr/>
                <p:nvPr/>
              </p:nvSpPr>
              <p:spPr>
                <a:xfrm>
                  <a:off x="5868144" y="2283718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0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5865763" y="2283718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8" name="Группа 70"/>
              <p:cNvGrpSpPr/>
              <p:nvPr/>
            </p:nvGrpSpPr>
            <p:grpSpPr>
              <a:xfrm>
                <a:off x="5495012" y="3505485"/>
                <a:ext cx="410227" cy="374671"/>
                <a:chOff x="5868144" y="2859782"/>
                <a:chExt cx="576064" cy="576064"/>
              </a:xfrm>
            </p:grpSpPr>
            <p:sp>
              <p:nvSpPr>
                <p:cNvPr id="26" name="Овал 25"/>
                <p:cNvSpPr/>
                <p:nvPr/>
              </p:nvSpPr>
              <p:spPr>
                <a:xfrm>
                  <a:off x="5868144" y="2859782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1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 flipV="1">
                  <a:off x="5868144" y="2859782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0" name="Группа 69"/>
              <p:cNvGrpSpPr/>
              <p:nvPr/>
            </p:nvGrpSpPr>
            <p:grpSpPr>
              <a:xfrm>
                <a:off x="5495012" y="3880156"/>
                <a:ext cx="414849" cy="376967"/>
                <a:chOff x="5868144" y="3435846"/>
                <a:chExt cx="582554" cy="579594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5868144" y="3435846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2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 rot="11565397">
                  <a:off x="5874634" y="3439376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</p:grpSp>
      </p:grpSp>
      <p:pic>
        <p:nvPicPr>
          <p:cNvPr id="66" name="Рисунок 65" descr="3 —пнг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077469" y="3717033"/>
            <a:ext cx="1071494" cy="900780"/>
          </a:xfrm>
          <a:prstGeom prst="rect">
            <a:avLst/>
          </a:prstGeom>
        </p:spPr>
      </p:pic>
      <p:grpSp>
        <p:nvGrpSpPr>
          <p:cNvPr id="31" name="Группа 76"/>
          <p:cNvGrpSpPr/>
          <p:nvPr/>
        </p:nvGrpSpPr>
        <p:grpSpPr>
          <a:xfrm>
            <a:off x="3707904" y="4773150"/>
            <a:ext cx="1750772" cy="900780"/>
            <a:chOff x="3635896" y="3075806"/>
            <a:chExt cx="1750772" cy="675585"/>
          </a:xfrm>
        </p:grpSpPr>
        <p:pic>
          <p:nvPicPr>
            <p:cNvPr id="75" name="Рисунок 74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35896" y="3075806"/>
              <a:ext cx="792088" cy="675585"/>
            </a:xfrm>
            <a:prstGeom prst="rect">
              <a:avLst/>
            </a:prstGeom>
          </p:spPr>
        </p:pic>
        <p:pic>
          <p:nvPicPr>
            <p:cNvPr id="76" name="Рисунок 75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594580" y="3075806"/>
              <a:ext cx="792088" cy="675585"/>
            </a:xfrm>
            <a:prstGeom prst="rect">
              <a:avLst/>
            </a:prstGeom>
          </p:spPr>
        </p:pic>
      </p:grpSp>
      <p:sp>
        <p:nvSpPr>
          <p:cNvPr id="1038" name="AutoShape 14" descr="http://proxy.whoisaaronbrown.com/proxy/http:/img-fotki.yandex.ru/get/9829/23869276.12b/0_a970c_826b24cd_XL.pn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://proxy.whoisaaronbrown.com/proxy/http:/img-fotki.yandex.ru/get/9829/23869276.12b/0_a970c_826b24cd_XL.pn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s://ds04.infourok.ru/uploads/ex/135a/0004e1d1-f3043f52/hello_html_m77f46b55.png"/>
          <p:cNvPicPr>
            <a:picLocks noChangeAspect="1" noChangeArrowheads="1"/>
          </p:cNvPicPr>
          <p:nvPr/>
        </p:nvPicPr>
        <p:blipFill>
          <a:blip r:embed="rId14" cstate="screen">
            <a:lum bright="-20000" contrast="30000"/>
          </a:blip>
          <a:srcRect/>
          <a:stretch>
            <a:fillRect/>
          </a:stretch>
        </p:blipFill>
        <p:spPr bwMode="auto">
          <a:xfrm flipH="1">
            <a:off x="428596" y="3857628"/>
            <a:ext cx="1658579" cy="2764298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48" name="Скругленный прямоугольник 47"/>
          <p:cNvSpPr/>
          <p:nvPr/>
        </p:nvSpPr>
        <p:spPr>
          <a:xfrm>
            <a:off x="4459883" y="4033419"/>
            <a:ext cx="360040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966460" y="5085112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932040" y="5090441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926102" y="5093853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grpSp>
        <p:nvGrpSpPr>
          <p:cNvPr id="56" name="Группа 53"/>
          <p:cNvGrpSpPr/>
          <p:nvPr/>
        </p:nvGrpSpPr>
        <p:grpSpPr>
          <a:xfrm flipH="1">
            <a:off x="5868144" y="5061182"/>
            <a:ext cx="1008112" cy="1521289"/>
            <a:chOff x="1441748" y="3742928"/>
            <a:chExt cx="1008112" cy="1140967"/>
          </a:xfrm>
        </p:grpSpPr>
        <p:pic>
          <p:nvPicPr>
            <p:cNvPr id="63" name="Picture 6" descr="http://poetryonline.net/images/mushka.png"/>
            <p:cNvPicPr>
              <a:picLocks noChangeAspect="1" noChangeArrowheads="1"/>
            </p:cNvPicPr>
            <p:nvPr/>
          </p:nvPicPr>
          <p:blipFill>
            <a:blip r:embed="rId15" cstate="screen"/>
            <a:srcRect b="-5547"/>
            <a:stretch>
              <a:fillRect/>
            </a:stretch>
          </p:blipFill>
          <p:spPr bwMode="auto">
            <a:xfrm flipH="1">
              <a:off x="1691680" y="4640932"/>
              <a:ext cx="504056" cy="216024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64" name="Picture 6" descr="http://poetryonline.net/images/mushka.png"/>
            <p:cNvPicPr>
              <a:picLocks noChangeAspect="1" noChangeArrowheads="1"/>
            </p:cNvPicPr>
            <p:nvPr/>
          </p:nvPicPr>
          <p:blipFill>
            <a:blip r:embed="rId16" cstate="screen"/>
            <a:stretch>
              <a:fillRect/>
            </a:stretch>
          </p:blipFill>
          <p:spPr bwMode="auto">
            <a:xfrm flipH="1">
              <a:off x="1441748" y="3742928"/>
              <a:ext cx="1008112" cy="1140967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5" y="714356"/>
            <a:ext cx="828680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cap="none" spc="50" dirty="0" smtClean="0">
                <a:ln w="11430"/>
                <a:latin typeface="Times New Roman" pitchFamily="18" charset="0"/>
                <a:cs typeface="Times New Roman" pitchFamily="18" charset="0"/>
              </a:rPr>
              <a:t>В корзине у зайчика </a:t>
            </a:r>
          </a:p>
          <a:p>
            <a:r>
              <a:rPr lang="ru-RU" sz="4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4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морковок, да ещё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морковки он держал в лапке. Сколько всего морковок  принёс зайчик?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357694"/>
            <a:ext cx="58474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+ 2 = 10 (М)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10 морковок.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7.png"/>
          <p:cNvPicPr>
            <a:picLocks noChangeAspect="1"/>
          </p:cNvPicPr>
          <p:nvPr/>
        </p:nvPicPr>
        <p:blipFill>
          <a:blip r:embed="rId2" cstate="screen">
            <a:lum bright="-20000" contrast="30000"/>
          </a:blip>
          <a:srcRect/>
          <a:stretch>
            <a:fillRect/>
          </a:stretch>
        </p:blipFill>
        <p:spPr>
          <a:xfrm flipH="1">
            <a:off x="6357950" y="3286124"/>
            <a:ext cx="2088232" cy="294894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3"/>
          <p:cNvGrpSpPr/>
          <p:nvPr/>
        </p:nvGrpSpPr>
        <p:grpSpPr>
          <a:xfrm>
            <a:off x="2632376" y="1700809"/>
            <a:ext cx="3928676" cy="4702529"/>
            <a:chOff x="2580490" y="1275606"/>
            <a:chExt cx="3928676" cy="3526897"/>
          </a:xfrm>
        </p:grpSpPr>
        <p:grpSp>
          <p:nvGrpSpPr>
            <p:cNvPr id="3" name="Группа 72"/>
            <p:cNvGrpSpPr/>
            <p:nvPr/>
          </p:nvGrpSpPr>
          <p:grpSpPr>
            <a:xfrm>
              <a:off x="3033648" y="1732965"/>
              <a:ext cx="3076705" cy="3069538"/>
              <a:chOff x="3033648" y="1732965"/>
              <a:chExt cx="3076705" cy="3069538"/>
            </a:xfrm>
          </p:grpSpPr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3033648" y="1732965"/>
                <a:ext cx="3076705" cy="1405016"/>
              </a:xfrm>
              <a:prstGeom prst="triangle">
                <a:avLst/>
              </a:prstGeom>
              <a:blipFill>
                <a:blip r:embed="rId2" cstate="screen"/>
                <a:stretch>
                  <a:fillRect/>
                </a:stretch>
              </a:blipFill>
              <a:ln>
                <a:solidFill>
                  <a:srgbClr val="A14D0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" name="Группа 66"/>
              <p:cNvGrpSpPr/>
              <p:nvPr/>
            </p:nvGrpSpPr>
            <p:grpSpPr>
              <a:xfrm>
                <a:off x="3469514" y="2215462"/>
                <a:ext cx="2204972" cy="2587041"/>
                <a:chOff x="3023828" y="876344"/>
                <a:chExt cx="3096344" cy="3977629"/>
              </a:xfrm>
            </p:grpSpPr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3221851" y="4554924"/>
                  <a:ext cx="2700301" cy="299049"/>
                </a:xfrm>
                <a:prstGeom prst="roundRect">
                  <a:avLst/>
                </a:prstGeom>
                <a:blipFill>
                  <a:blip r:embed="rId3" cstate="screen"/>
                  <a:stretch>
                    <a:fillRect/>
                  </a:stretch>
                </a:blipFill>
                <a:ln w="12700">
                  <a:solidFill>
                    <a:srgbClr val="333333">
                      <a:alpha val="92941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Прямоугольник 3"/>
                <p:cNvSpPr/>
                <p:nvPr/>
              </p:nvSpPr>
              <p:spPr>
                <a:xfrm>
                  <a:off x="3023828" y="4295180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Прямоугольник 4"/>
                <p:cNvSpPr/>
                <p:nvPr/>
              </p:nvSpPr>
              <p:spPr>
                <a:xfrm>
                  <a:off x="3023828" y="4006004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Прямоугольник 5"/>
                <p:cNvSpPr/>
                <p:nvPr/>
              </p:nvSpPr>
              <p:spPr>
                <a:xfrm>
                  <a:off x="3023828" y="3723083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3023828" y="3434256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3023828" y="3148581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3023828" y="2857397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3023828" y="2574092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3023828" y="2291555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3023828" y="2027914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3239852" y="1741211"/>
                  <a:ext cx="2664296" cy="288032"/>
                </a:xfrm>
                <a:prstGeom prst="rect">
                  <a:avLst/>
                </a:prstGeom>
                <a:blipFill>
                  <a:blip r:embed="rId5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3461384" y="1452780"/>
                  <a:ext cx="2221232" cy="288031"/>
                </a:xfrm>
                <a:prstGeom prst="rect">
                  <a:avLst/>
                </a:prstGeom>
                <a:blipFill>
                  <a:blip r:embed="rId6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708303" y="1164749"/>
                  <a:ext cx="1727396" cy="288031"/>
                </a:xfrm>
                <a:prstGeom prst="rect">
                  <a:avLst/>
                </a:prstGeom>
                <a:blipFill>
                  <a:blip r:embed="rId7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4176354" y="876344"/>
                  <a:ext cx="791292" cy="288031"/>
                </a:xfrm>
                <a:prstGeom prst="rect">
                  <a:avLst/>
                </a:prstGeom>
                <a:blipFill>
                  <a:blip r:embed="rId8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8" name="Группа 50"/>
            <p:cNvGrpSpPr/>
            <p:nvPr/>
          </p:nvGrpSpPr>
          <p:grpSpPr>
            <a:xfrm>
              <a:off x="2580490" y="1275606"/>
              <a:ext cx="3928676" cy="3353892"/>
              <a:chOff x="2612254" y="1275606"/>
              <a:chExt cx="3928676" cy="3353892"/>
            </a:xfrm>
          </p:grpSpPr>
          <p:pic>
            <p:nvPicPr>
              <p:cNvPr id="46" name="Рисунок 45" descr="5 —пнг — копия.png"/>
              <p:cNvPicPr>
                <a:picLocks noChangeAspect="1"/>
              </p:cNvPicPr>
              <p:nvPr/>
            </p:nvPicPr>
            <p:blipFill>
              <a:blip r:embed="rId9" cstate="screen">
                <a:lum/>
              </a:blip>
              <a:stretch>
                <a:fillRect/>
              </a:stretch>
            </p:blipFill>
            <p:spPr>
              <a:xfrm>
                <a:off x="2612254" y="1275606"/>
                <a:ext cx="3928676" cy="2016224"/>
              </a:xfrm>
              <a:prstGeom prst="rect">
                <a:avLst/>
              </a:prstGeom>
            </p:spPr>
          </p:pic>
          <p:grpSp>
            <p:nvGrpSpPr>
              <p:cNvPr id="28" name="Группа 75"/>
              <p:cNvGrpSpPr/>
              <p:nvPr/>
            </p:nvGrpSpPr>
            <p:grpSpPr>
              <a:xfrm>
                <a:off x="3237065" y="4254827"/>
                <a:ext cx="411923" cy="374671"/>
                <a:chOff x="2697411" y="4011910"/>
                <a:chExt cx="578445" cy="576064"/>
              </a:xfrm>
            </p:grpSpPr>
            <p:sp>
              <p:nvSpPr>
                <p:cNvPr id="20" name="Овал 19"/>
                <p:cNvSpPr/>
                <p:nvPr/>
              </p:nvSpPr>
              <p:spPr>
                <a:xfrm>
                  <a:off x="2699792" y="4011910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26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>
                  <a:off x="2697411" y="4011910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0" name="Группа 74"/>
              <p:cNvGrpSpPr/>
              <p:nvPr/>
            </p:nvGrpSpPr>
            <p:grpSpPr>
              <a:xfrm>
                <a:off x="3238761" y="3880156"/>
                <a:ext cx="411923" cy="379317"/>
                <a:chOff x="2699792" y="3435846"/>
                <a:chExt cx="578445" cy="583207"/>
              </a:xfrm>
            </p:grpSpPr>
            <p:sp>
              <p:nvSpPr>
                <p:cNvPr id="21" name="Овал 20"/>
                <p:cNvSpPr/>
                <p:nvPr/>
              </p:nvSpPr>
              <p:spPr>
                <a:xfrm>
                  <a:off x="2699792" y="3435846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7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 rot="16200000">
                  <a:off x="2702173" y="3442989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1" name="Группа 73"/>
              <p:cNvGrpSpPr/>
              <p:nvPr/>
            </p:nvGrpSpPr>
            <p:grpSpPr>
              <a:xfrm>
                <a:off x="3238761" y="3502388"/>
                <a:ext cx="413619" cy="377768"/>
                <a:chOff x="2699792" y="2855020"/>
                <a:chExt cx="580826" cy="580826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2699792" y="2859782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8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 rot="5400000">
                  <a:off x="2704554" y="2855020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2" name="Группа 72"/>
              <p:cNvGrpSpPr/>
              <p:nvPr/>
            </p:nvGrpSpPr>
            <p:grpSpPr>
              <a:xfrm>
                <a:off x="3238761" y="3127314"/>
                <a:ext cx="411894" cy="378171"/>
                <a:chOff x="2699792" y="2278336"/>
                <a:chExt cx="578404" cy="581446"/>
              </a:xfrm>
            </p:grpSpPr>
            <p:sp>
              <p:nvSpPr>
                <p:cNvPr id="23" name="Овал 22"/>
                <p:cNvSpPr/>
                <p:nvPr/>
              </p:nvSpPr>
              <p:spPr>
                <a:xfrm>
                  <a:off x="2699792" y="2283718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9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 rot="5958800" flipV="1">
                  <a:off x="2702132" y="2278336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3" name="Группа 71"/>
              <p:cNvGrpSpPr/>
              <p:nvPr/>
            </p:nvGrpSpPr>
            <p:grpSpPr>
              <a:xfrm>
                <a:off x="5493316" y="3130815"/>
                <a:ext cx="411923" cy="374671"/>
                <a:chOff x="5865763" y="2283718"/>
                <a:chExt cx="578445" cy="576064"/>
              </a:xfrm>
            </p:grpSpPr>
            <p:sp>
              <p:nvSpPr>
                <p:cNvPr id="27" name="Овал 26"/>
                <p:cNvSpPr/>
                <p:nvPr/>
              </p:nvSpPr>
              <p:spPr>
                <a:xfrm>
                  <a:off x="5868144" y="2283718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0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>
                  <a:off x="5865763" y="2283718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4" name="Группа 70"/>
              <p:cNvGrpSpPr/>
              <p:nvPr/>
            </p:nvGrpSpPr>
            <p:grpSpPr>
              <a:xfrm>
                <a:off x="5495012" y="3505485"/>
                <a:ext cx="410227" cy="374671"/>
                <a:chOff x="5868144" y="2859782"/>
                <a:chExt cx="576064" cy="576064"/>
              </a:xfrm>
            </p:grpSpPr>
            <p:sp>
              <p:nvSpPr>
                <p:cNvPr id="26" name="Овал 25"/>
                <p:cNvSpPr/>
                <p:nvPr/>
              </p:nvSpPr>
              <p:spPr>
                <a:xfrm>
                  <a:off x="5868144" y="2859782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1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 flipV="1">
                  <a:off x="5868144" y="2859782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5" name="Группа 69"/>
              <p:cNvGrpSpPr/>
              <p:nvPr/>
            </p:nvGrpSpPr>
            <p:grpSpPr>
              <a:xfrm>
                <a:off x="5495012" y="3880156"/>
                <a:ext cx="414849" cy="376967"/>
                <a:chOff x="5868144" y="3435846"/>
                <a:chExt cx="582554" cy="579594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5868144" y="3435846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2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 rot="11565397">
                  <a:off x="5874634" y="3439376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6" name="Группа 68"/>
              <p:cNvGrpSpPr/>
              <p:nvPr/>
            </p:nvGrpSpPr>
            <p:grpSpPr>
              <a:xfrm>
                <a:off x="5495012" y="4254827"/>
                <a:ext cx="411923" cy="374671"/>
                <a:chOff x="5868144" y="4011910"/>
                <a:chExt cx="578445" cy="576064"/>
              </a:xfrm>
            </p:grpSpPr>
            <p:sp>
              <p:nvSpPr>
                <p:cNvPr id="24" name="Овал 23"/>
                <p:cNvSpPr/>
                <p:nvPr/>
              </p:nvSpPr>
              <p:spPr>
                <a:xfrm>
                  <a:off x="5868144" y="4011910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3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 flipH="1">
                  <a:off x="5870525" y="4011910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</p:grpSp>
      </p:grpSp>
      <p:pic>
        <p:nvPicPr>
          <p:cNvPr id="66" name="Рисунок 65" descr="3 —пнг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036253" y="3100077"/>
            <a:ext cx="1071494" cy="900780"/>
          </a:xfrm>
          <a:prstGeom prst="rect">
            <a:avLst/>
          </a:prstGeom>
        </p:spPr>
      </p:pic>
      <p:grpSp>
        <p:nvGrpSpPr>
          <p:cNvPr id="37" name="Группа 76"/>
          <p:cNvGrpSpPr/>
          <p:nvPr/>
        </p:nvGrpSpPr>
        <p:grpSpPr>
          <a:xfrm>
            <a:off x="3707904" y="4002219"/>
            <a:ext cx="1750772" cy="1877363"/>
            <a:chOff x="3635896" y="3038735"/>
            <a:chExt cx="1750772" cy="1408022"/>
          </a:xfrm>
        </p:grpSpPr>
        <p:pic>
          <p:nvPicPr>
            <p:cNvPr id="75" name="Рисунок 74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35896" y="3038735"/>
              <a:ext cx="792088" cy="675585"/>
            </a:xfrm>
            <a:prstGeom prst="rect">
              <a:avLst/>
            </a:prstGeom>
          </p:spPr>
        </p:pic>
        <p:pic>
          <p:nvPicPr>
            <p:cNvPr id="76" name="Рисунок 75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594580" y="3038735"/>
              <a:ext cx="792088" cy="675585"/>
            </a:xfrm>
            <a:prstGeom prst="rect">
              <a:avLst/>
            </a:prstGeom>
          </p:spPr>
        </p:pic>
        <p:pic>
          <p:nvPicPr>
            <p:cNvPr id="55" name="Рисунок 54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46119" y="3771172"/>
              <a:ext cx="792088" cy="675585"/>
            </a:xfrm>
            <a:prstGeom prst="rect">
              <a:avLst/>
            </a:prstGeom>
          </p:spPr>
        </p:pic>
        <p:pic>
          <p:nvPicPr>
            <p:cNvPr id="56" name="Рисунок 55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582223" y="3771172"/>
              <a:ext cx="792088" cy="675585"/>
            </a:xfrm>
            <a:prstGeom prst="rect">
              <a:avLst/>
            </a:prstGeom>
          </p:spPr>
        </p:pic>
      </p:grpSp>
      <p:pic>
        <p:nvPicPr>
          <p:cNvPr id="71" name="Рисунок 70" descr="17.png"/>
          <p:cNvPicPr>
            <a:picLocks noChangeAspect="1"/>
          </p:cNvPicPr>
          <p:nvPr/>
        </p:nvPicPr>
        <p:blipFill>
          <a:blip r:embed="rId14" cstate="screen">
            <a:lum bright="-20000" contrast="30000"/>
          </a:blip>
          <a:srcRect/>
          <a:stretch>
            <a:fillRect/>
          </a:stretch>
        </p:blipFill>
        <p:spPr>
          <a:xfrm flipH="1">
            <a:off x="971600" y="3717033"/>
            <a:ext cx="2088232" cy="294894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pSp>
        <p:nvGrpSpPr>
          <p:cNvPr id="38" name="Группа 53"/>
          <p:cNvGrpSpPr/>
          <p:nvPr/>
        </p:nvGrpSpPr>
        <p:grpSpPr>
          <a:xfrm flipH="1">
            <a:off x="5868144" y="5061182"/>
            <a:ext cx="1008112" cy="1521289"/>
            <a:chOff x="1441748" y="3742928"/>
            <a:chExt cx="1008112" cy="1140967"/>
          </a:xfrm>
        </p:grpSpPr>
        <p:pic>
          <p:nvPicPr>
            <p:cNvPr id="64" name="Picture 6" descr="http://poetryonline.net/images/mushka.png"/>
            <p:cNvPicPr>
              <a:picLocks noChangeAspect="1" noChangeArrowheads="1"/>
            </p:cNvPicPr>
            <p:nvPr/>
          </p:nvPicPr>
          <p:blipFill>
            <a:blip r:embed="rId15" cstate="screen"/>
            <a:srcRect b="-5547"/>
            <a:stretch>
              <a:fillRect/>
            </a:stretch>
          </p:blipFill>
          <p:spPr bwMode="auto">
            <a:xfrm flipH="1">
              <a:off x="1691680" y="4640932"/>
              <a:ext cx="504056" cy="216024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65" name="Picture 6" descr="http://poetryonline.net/images/mushka.png"/>
            <p:cNvPicPr>
              <a:picLocks noChangeAspect="1" noChangeArrowheads="1"/>
            </p:cNvPicPr>
            <p:nvPr/>
          </p:nvPicPr>
          <p:blipFill>
            <a:blip r:embed="rId16" cstate="screen"/>
            <a:stretch>
              <a:fillRect/>
            </a:stretch>
          </p:blipFill>
          <p:spPr bwMode="auto">
            <a:xfrm flipH="1">
              <a:off x="1441748" y="3742928"/>
              <a:ext cx="1008112" cy="1140967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67" name="Скругленный прямоугольник 66"/>
          <p:cNvSpPr/>
          <p:nvPr/>
        </p:nvSpPr>
        <p:spPr>
          <a:xfrm>
            <a:off x="4406718" y="3414823"/>
            <a:ext cx="360040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981090" y="5301969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917410" y="5301969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930898" y="4322356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973991" y="4322356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932040" y="4318496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922515" y="5304003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77" name="Picture 20" descr="https://ds04.infourok.ru/uploads/ex/135a/0004e1d1-f3043f52/hello_html_m77f46b55.png"/>
          <p:cNvPicPr>
            <a:picLocks noChangeAspect="1" noChangeArrowheads="1"/>
          </p:cNvPicPr>
          <p:nvPr/>
        </p:nvPicPr>
        <p:blipFill>
          <a:blip r:embed="rId17" cstate="screen">
            <a:lum bright="-20000" contrast="30000"/>
          </a:blip>
          <a:srcRect/>
          <a:stretch>
            <a:fillRect/>
          </a:stretch>
        </p:blipFill>
        <p:spPr bwMode="auto">
          <a:xfrm flipH="1">
            <a:off x="7000892" y="5143512"/>
            <a:ext cx="742955" cy="1238258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>
            <a:spLocks noGrp="1"/>
          </p:cNvSpPr>
          <p:nvPr>
            <p:ph type="title"/>
          </p:nvPr>
        </p:nvSpPr>
        <p:spPr>
          <a:xfrm>
            <a:off x="2000232" y="285728"/>
            <a:ext cx="4000528" cy="7858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Times New Roman"/>
              <a:buNone/>
            </a:pPr>
            <a:r>
              <a:rPr lang="ru-RU" b="1" i="0" u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b="1" i="0" u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b="1" i="0" u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Ф</a:t>
            </a:r>
            <a:r>
              <a:rPr lang="en-US" b="1" i="0" u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изминутка</a:t>
            </a:r>
            <a:r>
              <a:rPr lang="ru-RU" sz="6000" b="1" i="0" u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6000" b="1" i="0" u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User DNS\Desktop\1675251058_top-fon-com-p-fon-dlya-prezentatsii-skazka-teremok-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290"/>
            <a:ext cx="2785872" cy="1962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1164134"/>
            <a:ext cx="678661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немножко отдохнём.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Встанем, глубоко вздохнём.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Руки в стороны, вперёд.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 лесу гуляли, (руки на пояс)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природой наблюдали. (повороты головы влево, вправо)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Вверх на солнце посмотрели, 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их всех лучи согрели. (поднялись на носочки)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Чудеса у нас на свете: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Стали карликами дети. (присели)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потом все дружно встали,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Великанами мы стали.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5670376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Шесть веселых медвежат.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За малиной в лес спешат.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Но один из них устал,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А теперь ответ найди: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Сколько мишек впереди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169" name="Picture 1" descr="clipbear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286124"/>
            <a:ext cx="2784372" cy="27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8-конечная звезда 3"/>
          <p:cNvSpPr/>
          <p:nvPr/>
        </p:nvSpPr>
        <p:spPr>
          <a:xfrm>
            <a:off x="1331640" y="3429000"/>
            <a:ext cx="1368152" cy="151216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8-конечная звезда 4"/>
          <p:cNvSpPr/>
          <p:nvPr/>
        </p:nvSpPr>
        <p:spPr>
          <a:xfrm>
            <a:off x="2411760" y="4725144"/>
            <a:ext cx="1368152" cy="151216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8-конечная звезда 5"/>
          <p:cNvSpPr/>
          <p:nvPr/>
        </p:nvSpPr>
        <p:spPr>
          <a:xfrm>
            <a:off x="3563888" y="3356992"/>
            <a:ext cx="1368152" cy="151216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3649" y="3645024"/>
            <a:ext cx="11521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573016"/>
            <a:ext cx="1131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013176"/>
            <a:ext cx="576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12" descr="http://zoozel.ru/gallery/images/1306686_lisichka-iz-skazki-kartinka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tretch>
            <a:fillRect/>
          </a:stretch>
        </p:blipFill>
        <p:spPr bwMode="auto">
          <a:xfrm>
            <a:off x="214282" y="4357694"/>
            <a:ext cx="1714512" cy="220001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71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3"/>
            <a:ext cx="5598368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Раз к зайчонку на обед.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Прискакал дружок-сосед.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На пенёк зайчата сели.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И по пять морковок съели.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Кто считать, ребята, ловок?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Сколько съедено морковок?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3314" name="Picture 2" descr="0511-0904-0102-2448_cute_little_bunny_holding_a_carrot_clipart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2276872"/>
            <a:ext cx="2655973" cy="254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1619672" y="4725144"/>
            <a:ext cx="1584176" cy="14401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3779912" y="3501008"/>
            <a:ext cx="1584176" cy="14401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6012160" y="5013176"/>
            <a:ext cx="1584176" cy="14401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22197" y="3844945"/>
            <a:ext cx="899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2123727" y="4941168"/>
            <a:ext cx="5040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5301208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12" descr="http://zoozel.ru/gallery/images/1306686_lisichka-iz-skazki-kartinka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tretch>
            <a:fillRect/>
          </a:stretch>
        </p:blipFill>
        <p:spPr bwMode="auto">
          <a:xfrm>
            <a:off x="0" y="3214686"/>
            <a:ext cx="1714512" cy="220001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717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24" y="214290"/>
            <a:ext cx="7215238" cy="35004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Всем, всем - добрый день!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Прочь с дороги, злая лень!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мешай учиться,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мешай трудиться!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Ну, ребята, чур, молчок!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Начинается урок.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2214546" y="3857628"/>
            <a:ext cx="6715172" cy="18466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Приготовьте свои ушки и глазки,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Чтобы они могли всё видеть,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Слышать и запоминать.</a:t>
            </a:r>
          </a:p>
          <a:p>
            <a:pPr indent="449263"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6" descr="Картинка 3 из 692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2885852" cy="300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3"/>
          <p:cNvGrpSpPr/>
          <p:nvPr/>
        </p:nvGrpSpPr>
        <p:grpSpPr>
          <a:xfrm>
            <a:off x="2632376" y="1371289"/>
            <a:ext cx="3928676" cy="5161569"/>
            <a:chOff x="2580490" y="1275606"/>
            <a:chExt cx="3928676" cy="3871177"/>
          </a:xfrm>
        </p:grpSpPr>
        <p:grpSp>
          <p:nvGrpSpPr>
            <p:cNvPr id="3" name="Группа 72"/>
            <p:cNvGrpSpPr/>
            <p:nvPr/>
          </p:nvGrpSpPr>
          <p:grpSpPr>
            <a:xfrm>
              <a:off x="3033648" y="1732965"/>
              <a:ext cx="3076705" cy="3413818"/>
              <a:chOff x="3033648" y="1732965"/>
              <a:chExt cx="3076705" cy="3413818"/>
            </a:xfrm>
          </p:grpSpPr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3033648" y="1732965"/>
                <a:ext cx="3076705" cy="1405016"/>
              </a:xfrm>
              <a:prstGeom prst="triangle">
                <a:avLst/>
              </a:prstGeom>
              <a:blipFill>
                <a:blip r:embed="rId2" cstate="screen"/>
                <a:stretch>
                  <a:fillRect/>
                </a:stretch>
              </a:blipFill>
              <a:ln>
                <a:solidFill>
                  <a:srgbClr val="A14D0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" name="Группа 66"/>
              <p:cNvGrpSpPr/>
              <p:nvPr/>
            </p:nvGrpSpPr>
            <p:grpSpPr>
              <a:xfrm>
                <a:off x="3439994" y="2215462"/>
                <a:ext cx="2234492" cy="2931321"/>
                <a:chOff x="2982374" y="876344"/>
                <a:chExt cx="3137798" cy="4506967"/>
              </a:xfrm>
            </p:grpSpPr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3148988" y="5084262"/>
                  <a:ext cx="2700302" cy="299049"/>
                </a:xfrm>
                <a:prstGeom prst="roundRect">
                  <a:avLst/>
                </a:prstGeom>
                <a:blipFill>
                  <a:blip r:embed="rId3" cstate="screen"/>
                  <a:stretch>
                    <a:fillRect/>
                  </a:stretch>
                </a:blipFill>
                <a:ln w="12700">
                  <a:solidFill>
                    <a:srgbClr val="333333">
                      <a:alpha val="92941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Прямоугольник 3"/>
                <p:cNvSpPr/>
                <p:nvPr/>
              </p:nvSpPr>
              <p:spPr>
                <a:xfrm>
                  <a:off x="3023828" y="4295180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Прямоугольник 4"/>
                <p:cNvSpPr/>
                <p:nvPr/>
              </p:nvSpPr>
              <p:spPr>
                <a:xfrm>
                  <a:off x="3023828" y="4006004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Прямоугольник 5"/>
                <p:cNvSpPr/>
                <p:nvPr/>
              </p:nvSpPr>
              <p:spPr>
                <a:xfrm>
                  <a:off x="3023828" y="3723083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3023828" y="3434256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3023828" y="3148581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3023828" y="2857397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3023828" y="2574092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3023828" y="2291555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3023828" y="2027914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3239852" y="1741211"/>
                  <a:ext cx="2664296" cy="288032"/>
                </a:xfrm>
                <a:prstGeom prst="rect">
                  <a:avLst/>
                </a:prstGeom>
                <a:blipFill>
                  <a:blip r:embed="rId5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3461384" y="1452780"/>
                  <a:ext cx="2221232" cy="288031"/>
                </a:xfrm>
                <a:prstGeom prst="rect">
                  <a:avLst/>
                </a:prstGeom>
                <a:blipFill>
                  <a:blip r:embed="rId6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708303" y="1164749"/>
                  <a:ext cx="1727396" cy="288031"/>
                </a:xfrm>
                <a:prstGeom prst="rect">
                  <a:avLst/>
                </a:prstGeom>
                <a:blipFill>
                  <a:blip r:embed="rId7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4176354" y="876344"/>
                  <a:ext cx="791292" cy="288031"/>
                </a:xfrm>
                <a:prstGeom prst="rect">
                  <a:avLst/>
                </a:prstGeom>
                <a:blipFill>
                  <a:blip r:embed="rId8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2982374" y="4866114"/>
                  <a:ext cx="3096344" cy="288031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Прямоугольник 69"/>
                <p:cNvSpPr/>
                <p:nvPr/>
              </p:nvSpPr>
              <p:spPr>
                <a:xfrm>
                  <a:off x="2982374" y="4571971"/>
                  <a:ext cx="3096344" cy="288031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8" name="Группа 50"/>
            <p:cNvGrpSpPr/>
            <p:nvPr/>
          </p:nvGrpSpPr>
          <p:grpSpPr>
            <a:xfrm>
              <a:off x="2580490" y="1275606"/>
              <a:ext cx="3928676" cy="3353892"/>
              <a:chOff x="2612254" y="1275606"/>
              <a:chExt cx="3928676" cy="3353892"/>
            </a:xfrm>
          </p:grpSpPr>
          <p:pic>
            <p:nvPicPr>
              <p:cNvPr id="46" name="Рисунок 45" descr="5 —пнг — копия.png"/>
              <p:cNvPicPr>
                <a:picLocks noChangeAspect="1"/>
              </p:cNvPicPr>
              <p:nvPr/>
            </p:nvPicPr>
            <p:blipFill>
              <a:blip r:embed="rId9" cstate="screen">
                <a:lum/>
              </a:blip>
              <a:stretch>
                <a:fillRect/>
              </a:stretch>
            </p:blipFill>
            <p:spPr>
              <a:xfrm>
                <a:off x="2612254" y="1275606"/>
                <a:ext cx="3928676" cy="2016224"/>
              </a:xfrm>
              <a:prstGeom prst="rect">
                <a:avLst/>
              </a:prstGeom>
            </p:spPr>
          </p:pic>
          <p:grpSp>
            <p:nvGrpSpPr>
              <p:cNvPr id="28" name="Группа 75"/>
              <p:cNvGrpSpPr/>
              <p:nvPr/>
            </p:nvGrpSpPr>
            <p:grpSpPr>
              <a:xfrm>
                <a:off x="3237065" y="4254827"/>
                <a:ext cx="411923" cy="374671"/>
                <a:chOff x="2697411" y="4011910"/>
                <a:chExt cx="578445" cy="576064"/>
              </a:xfrm>
            </p:grpSpPr>
            <p:sp>
              <p:nvSpPr>
                <p:cNvPr id="20" name="Овал 19"/>
                <p:cNvSpPr/>
                <p:nvPr/>
              </p:nvSpPr>
              <p:spPr>
                <a:xfrm>
                  <a:off x="2699792" y="4011910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26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>
                  <a:off x="2697411" y="4011910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0" name="Группа 74"/>
              <p:cNvGrpSpPr/>
              <p:nvPr/>
            </p:nvGrpSpPr>
            <p:grpSpPr>
              <a:xfrm>
                <a:off x="3238761" y="3880156"/>
                <a:ext cx="411923" cy="379317"/>
                <a:chOff x="2699792" y="3435846"/>
                <a:chExt cx="578445" cy="583207"/>
              </a:xfrm>
            </p:grpSpPr>
            <p:sp>
              <p:nvSpPr>
                <p:cNvPr id="21" name="Овал 20"/>
                <p:cNvSpPr/>
                <p:nvPr/>
              </p:nvSpPr>
              <p:spPr>
                <a:xfrm>
                  <a:off x="2699792" y="3435846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7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 rot="16200000">
                  <a:off x="2702173" y="3442989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1" name="Группа 73"/>
              <p:cNvGrpSpPr/>
              <p:nvPr/>
            </p:nvGrpSpPr>
            <p:grpSpPr>
              <a:xfrm>
                <a:off x="3238765" y="3498993"/>
                <a:ext cx="414838" cy="381174"/>
                <a:chOff x="2699792" y="2849786"/>
                <a:chExt cx="582537" cy="586060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2699792" y="2859782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8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 rot="5400000">
                  <a:off x="2706267" y="2849785"/>
                  <a:ext cx="576062" cy="57606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2" name="Группа 72"/>
              <p:cNvGrpSpPr/>
              <p:nvPr/>
            </p:nvGrpSpPr>
            <p:grpSpPr>
              <a:xfrm>
                <a:off x="3238761" y="3127314"/>
                <a:ext cx="411894" cy="378171"/>
                <a:chOff x="2699792" y="2278336"/>
                <a:chExt cx="578404" cy="581446"/>
              </a:xfrm>
            </p:grpSpPr>
            <p:sp>
              <p:nvSpPr>
                <p:cNvPr id="23" name="Овал 22"/>
                <p:cNvSpPr/>
                <p:nvPr/>
              </p:nvSpPr>
              <p:spPr>
                <a:xfrm>
                  <a:off x="2699792" y="2283718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9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 rot="5958800" flipV="1">
                  <a:off x="2702132" y="2278336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3" name="Группа 71"/>
              <p:cNvGrpSpPr/>
              <p:nvPr/>
            </p:nvGrpSpPr>
            <p:grpSpPr>
              <a:xfrm>
                <a:off x="5493316" y="3130815"/>
                <a:ext cx="411923" cy="374671"/>
                <a:chOff x="5865763" y="2283718"/>
                <a:chExt cx="578445" cy="576064"/>
              </a:xfrm>
            </p:grpSpPr>
            <p:sp>
              <p:nvSpPr>
                <p:cNvPr id="27" name="Овал 26"/>
                <p:cNvSpPr/>
                <p:nvPr/>
              </p:nvSpPr>
              <p:spPr>
                <a:xfrm>
                  <a:off x="5868144" y="2283718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0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>
                  <a:off x="5865763" y="2283718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4" name="Группа 70"/>
              <p:cNvGrpSpPr/>
              <p:nvPr/>
            </p:nvGrpSpPr>
            <p:grpSpPr>
              <a:xfrm>
                <a:off x="5495012" y="3505485"/>
                <a:ext cx="410227" cy="374671"/>
                <a:chOff x="5868144" y="2859782"/>
                <a:chExt cx="576064" cy="576064"/>
              </a:xfrm>
            </p:grpSpPr>
            <p:sp>
              <p:nvSpPr>
                <p:cNvPr id="26" name="Овал 25"/>
                <p:cNvSpPr/>
                <p:nvPr/>
              </p:nvSpPr>
              <p:spPr>
                <a:xfrm>
                  <a:off x="5868144" y="2859782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1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 flipV="1">
                  <a:off x="5868144" y="2859782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5" name="Группа 69"/>
              <p:cNvGrpSpPr/>
              <p:nvPr/>
            </p:nvGrpSpPr>
            <p:grpSpPr>
              <a:xfrm>
                <a:off x="5495012" y="3880156"/>
                <a:ext cx="414849" cy="376967"/>
                <a:chOff x="5868144" y="3435846"/>
                <a:chExt cx="582554" cy="579594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5868144" y="3435846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2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 rot="11565397">
                  <a:off x="5874634" y="3439376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6" name="Группа 68"/>
              <p:cNvGrpSpPr/>
              <p:nvPr/>
            </p:nvGrpSpPr>
            <p:grpSpPr>
              <a:xfrm>
                <a:off x="5495012" y="4254827"/>
                <a:ext cx="411923" cy="374671"/>
                <a:chOff x="5868144" y="4011910"/>
                <a:chExt cx="578445" cy="576064"/>
              </a:xfrm>
            </p:grpSpPr>
            <p:sp>
              <p:nvSpPr>
                <p:cNvPr id="24" name="Овал 23"/>
                <p:cNvSpPr/>
                <p:nvPr/>
              </p:nvSpPr>
              <p:spPr>
                <a:xfrm>
                  <a:off x="5868144" y="4011910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3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 flipH="1">
                  <a:off x="5870525" y="4011910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</p:grpSp>
      </p:grpSp>
      <p:pic>
        <p:nvPicPr>
          <p:cNvPr id="66" name="Рисунок 65" descr="3 —пнг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065513" y="2692530"/>
            <a:ext cx="1071494" cy="900780"/>
          </a:xfrm>
          <a:prstGeom prst="rect">
            <a:avLst/>
          </a:prstGeom>
        </p:spPr>
      </p:pic>
      <p:grpSp>
        <p:nvGrpSpPr>
          <p:cNvPr id="37" name="Группа 76"/>
          <p:cNvGrpSpPr/>
          <p:nvPr/>
        </p:nvGrpSpPr>
        <p:grpSpPr>
          <a:xfrm>
            <a:off x="3707904" y="3548275"/>
            <a:ext cx="1750772" cy="2740732"/>
            <a:chOff x="3635896" y="2994845"/>
            <a:chExt cx="1750772" cy="2055549"/>
          </a:xfrm>
        </p:grpSpPr>
        <p:pic>
          <p:nvPicPr>
            <p:cNvPr id="75" name="Рисунок 74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35896" y="2994845"/>
              <a:ext cx="792088" cy="675585"/>
            </a:xfrm>
            <a:prstGeom prst="rect">
              <a:avLst/>
            </a:prstGeom>
          </p:spPr>
        </p:pic>
        <p:pic>
          <p:nvPicPr>
            <p:cNvPr id="76" name="Рисунок 75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594580" y="2994845"/>
              <a:ext cx="792088" cy="675585"/>
            </a:xfrm>
            <a:prstGeom prst="rect">
              <a:avLst/>
            </a:prstGeom>
          </p:spPr>
        </p:pic>
        <p:pic>
          <p:nvPicPr>
            <p:cNvPr id="55" name="Рисунок 54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46119" y="3680623"/>
              <a:ext cx="792088" cy="675585"/>
            </a:xfrm>
            <a:prstGeom prst="rect">
              <a:avLst/>
            </a:prstGeom>
          </p:spPr>
        </p:pic>
        <p:pic>
          <p:nvPicPr>
            <p:cNvPr id="56" name="Рисунок 55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582223" y="3680623"/>
              <a:ext cx="792088" cy="675585"/>
            </a:xfrm>
            <a:prstGeom prst="rect">
              <a:avLst/>
            </a:prstGeom>
          </p:spPr>
        </p:pic>
        <p:pic>
          <p:nvPicPr>
            <p:cNvPr id="71" name="Рисунок 70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35896" y="4374809"/>
              <a:ext cx="792088" cy="675585"/>
            </a:xfrm>
            <a:prstGeom prst="rect">
              <a:avLst/>
            </a:prstGeom>
          </p:spPr>
        </p:pic>
        <p:pic>
          <p:nvPicPr>
            <p:cNvPr id="72" name="Рисунок 71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572000" y="4374809"/>
              <a:ext cx="792088" cy="675585"/>
            </a:xfrm>
            <a:prstGeom prst="rect">
              <a:avLst/>
            </a:prstGeom>
          </p:spPr>
        </p:pic>
      </p:grpSp>
      <p:sp>
        <p:nvSpPr>
          <p:cNvPr id="65" name="Овал 64"/>
          <p:cNvSpPr/>
          <p:nvPr/>
        </p:nvSpPr>
        <p:spPr>
          <a:xfrm>
            <a:off x="5508104" y="5839021"/>
            <a:ext cx="410228" cy="49956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B3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3268541" y="5839021"/>
            <a:ext cx="410228" cy="49956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B3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Picture 2" descr="http://smileychange.com/images/taxus_wood2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5400000">
            <a:off x="3231190" y="5873934"/>
            <a:ext cx="499561" cy="410228"/>
          </a:xfrm>
          <a:prstGeom prst="rect">
            <a:avLst/>
          </a:prstGeom>
          <a:noFill/>
        </p:spPr>
      </p:pic>
      <p:pic>
        <p:nvPicPr>
          <p:cNvPr id="69" name="Picture 2" descr="http://smileychange.com/images/taxus_wood2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5400000">
            <a:off x="5470753" y="5883687"/>
            <a:ext cx="499561" cy="410228"/>
          </a:xfrm>
          <a:prstGeom prst="rect">
            <a:avLst/>
          </a:prstGeom>
          <a:noFill/>
        </p:spPr>
      </p:pic>
      <p:pic>
        <p:nvPicPr>
          <p:cNvPr id="81" name="Picture 12" descr="http://zoozel.ru/gallery/images/1306686_lisichka-iz-skazki-kartinka.jpg"/>
          <p:cNvPicPr>
            <a:picLocks noChangeAspect="1" noChangeArrowheads="1"/>
          </p:cNvPicPr>
          <p:nvPr/>
        </p:nvPicPr>
        <p:blipFill>
          <a:blip r:embed="rId14" cstate="screen">
            <a:lum bright="-10000" contrast="10000"/>
          </a:blip>
          <a:stretch>
            <a:fillRect/>
          </a:stretch>
        </p:blipFill>
        <p:spPr bwMode="auto">
          <a:xfrm>
            <a:off x="600803" y="3582387"/>
            <a:ext cx="2035771" cy="304495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pSp>
        <p:nvGrpSpPr>
          <p:cNvPr id="38" name="Группа 72"/>
          <p:cNvGrpSpPr/>
          <p:nvPr/>
        </p:nvGrpSpPr>
        <p:grpSpPr>
          <a:xfrm flipH="1">
            <a:off x="6084168" y="5061182"/>
            <a:ext cx="1008112" cy="1521289"/>
            <a:chOff x="1441748" y="3742928"/>
            <a:chExt cx="1008112" cy="1140967"/>
          </a:xfrm>
        </p:grpSpPr>
        <p:pic>
          <p:nvPicPr>
            <p:cNvPr id="74" name="Picture 6" descr="http://poetryonline.net/images/mushka.png"/>
            <p:cNvPicPr>
              <a:picLocks noChangeAspect="1" noChangeArrowheads="1"/>
            </p:cNvPicPr>
            <p:nvPr/>
          </p:nvPicPr>
          <p:blipFill>
            <a:blip r:embed="rId15" cstate="screen"/>
            <a:srcRect b="-5547"/>
            <a:stretch>
              <a:fillRect/>
            </a:stretch>
          </p:blipFill>
          <p:spPr bwMode="auto">
            <a:xfrm flipH="1">
              <a:off x="1691680" y="4640932"/>
              <a:ext cx="504056" cy="216024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77" name="Picture 6" descr="http://poetryonline.net/images/mushka.png"/>
            <p:cNvPicPr>
              <a:picLocks noChangeAspect="1" noChangeArrowheads="1"/>
            </p:cNvPicPr>
            <p:nvPr/>
          </p:nvPicPr>
          <p:blipFill>
            <a:blip r:embed="rId16" cstate="screen"/>
            <a:stretch>
              <a:fillRect/>
            </a:stretch>
          </p:blipFill>
          <p:spPr bwMode="auto">
            <a:xfrm flipH="1">
              <a:off x="1441748" y="3742928"/>
              <a:ext cx="1008112" cy="1140967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78" name="Скругленный прямоугольник 77"/>
          <p:cNvSpPr/>
          <p:nvPr/>
        </p:nvSpPr>
        <p:spPr>
          <a:xfrm>
            <a:off x="4438617" y="3002425"/>
            <a:ext cx="360040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973991" y="3870040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932040" y="3870040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3981306" y="4791133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4918552" y="4791133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3967818" y="5713749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4903922" y="5713749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4926102" y="4798549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4912990" y="5720556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4932040" y="3883653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89" name="Picture 20" descr="https://ds04.infourok.ru/uploads/ex/135a/0004e1d1-f3043f52/hello_html_m77f46b55.png"/>
          <p:cNvPicPr>
            <a:picLocks noChangeAspect="1" noChangeArrowheads="1"/>
          </p:cNvPicPr>
          <p:nvPr/>
        </p:nvPicPr>
        <p:blipFill>
          <a:blip r:embed="rId17" cstate="screen">
            <a:lum bright="-20000" contrast="30000"/>
          </a:blip>
          <a:srcRect/>
          <a:stretch>
            <a:fillRect/>
          </a:stretch>
        </p:blipFill>
        <p:spPr bwMode="auto">
          <a:xfrm flipH="1">
            <a:off x="4071934" y="642918"/>
            <a:ext cx="742955" cy="1238258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90" name="Рисунок 89" descr="17.png"/>
          <p:cNvPicPr>
            <a:picLocks noChangeAspect="1"/>
          </p:cNvPicPr>
          <p:nvPr/>
        </p:nvPicPr>
        <p:blipFill>
          <a:blip r:embed="rId18" cstate="screen">
            <a:lum bright="-20000" contrast="30000"/>
          </a:blip>
          <a:srcRect/>
          <a:stretch>
            <a:fillRect/>
          </a:stretch>
        </p:blipFill>
        <p:spPr>
          <a:xfrm flipH="1">
            <a:off x="2285984" y="1500174"/>
            <a:ext cx="1329423" cy="187737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3"/>
          <p:cNvGrpSpPr/>
          <p:nvPr/>
        </p:nvGrpSpPr>
        <p:grpSpPr>
          <a:xfrm>
            <a:off x="2632376" y="431488"/>
            <a:ext cx="3928676" cy="6156976"/>
            <a:chOff x="2580490" y="1275606"/>
            <a:chExt cx="3928676" cy="4617732"/>
          </a:xfrm>
        </p:grpSpPr>
        <p:grpSp>
          <p:nvGrpSpPr>
            <p:cNvPr id="3" name="Группа 72"/>
            <p:cNvGrpSpPr/>
            <p:nvPr/>
          </p:nvGrpSpPr>
          <p:grpSpPr>
            <a:xfrm>
              <a:off x="3033648" y="1732965"/>
              <a:ext cx="3076705" cy="4160373"/>
              <a:chOff x="3033648" y="1732965"/>
              <a:chExt cx="3076705" cy="4160373"/>
            </a:xfrm>
          </p:grpSpPr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3033648" y="1732965"/>
                <a:ext cx="3076705" cy="1405016"/>
              </a:xfrm>
              <a:prstGeom prst="triangle">
                <a:avLst/>
              </a:prstGeom>
              <a:blipFill>
                <a:blip r:embed="rId2" cstate="screen"/>
                <a:stretch>
                  <a:fillRect/>
                </a:stretch>
              </a:blipFill>
              <a:ln>
                <a:solidFill>
                  <a:srgbClr val="A14D0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" name="Группа 66"/>
              <p:cNvGrpSpPr/>
              <p:nvPr/>
            </p:nvGrpSpPr>
            <p:grpSpPr>
              <a:xfrm>
                <a:off x="3377511" y="2215462"/>
                <a:ext cx="2296975" cy="3677876"/>
                <a:chOff x="2894632" y="876344"/>
                <a:chExt cx="3225540" cy="5654813"/>
              </a:xfrm>
            </p:grpSpPr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3148988" y="6232108"/>
                  <a:ext cx="2700302" cy="299049"/>
                </a:xfrm>
                <a:prstGeom prst="roundRect">
                  <a:avLst/>
                </a:prstGeom>
                <a:blipFill>
                  <a:blip r:embed="rId3" cstate="screen"/>
                  <a:stretch>
                    <a:fillRect/>
                  </a:stretch>
                </a:blipFill>
                <a:ln w="12700">
                  <a:solidFill>
                    <a:srgbClr val="333333">
                      <a:alpha val="92941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Прямоугольник 3"/>
                <p:cNvSpPr/>
                <p:nvPr/>
              </p:nvSpPr>
              <p:spPr>
                <a:xfrm>
                  <a:off x="3023828" y="4295180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Прямоугольник 4"/>
                <p:cNvSpPr/>
                <p:nvPr/>
              </p:nvSpPr>
              <p:spPr>
                <a:xfrm>
                  <a:off x="3023828" y="4006004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Прямоугольник 5"/>
                <p:cNvSpPr/>
                <p:nvPr/>
              </p:nvSpPr>
              <p:spPr>
                <a:xfrm>
                  <a:off x="3023828" y="3723083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3023828" y="3434256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3023828" y="3148581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3023828" y="2857397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3023828" y="2574092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3023828" y="2291555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3023828" y="2027914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3239852" y="1741211"/>
                  <a:ext cx="2664296" cy="288032"/>
                </a:xfrm>
                <a:prstGeom prst="rect">
                  <a:avLst/>
                </a:prstGeom>
                <a:blipFill>
                  <a:blip r:embed="rId5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3461384" y="1452780"/>
                  <a:ext cx="2221232" cy="288031"/>
                </a:xfrm>
                <a:prstGeom prst="rect">
                  <a:avLst/>
                </a:prstGeom>
                <a:blipFill>
                  <a:blip r:embed="rId6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708303" y="1164749"/>
                  <a:ext cx="1727396" cy="288031"/>
                </a:xfrm>
                <a:prstGeom prst="rect">
                  <a:avLst/>
                </a:prstGeom>
                <a:blipFill>
                  <a:blip r:embed="rId7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4176354" y="876344"/>
                  <a:ext cx="791292" cy="288031"/>
                </a:xfrm>
                <a:prstGeom prst="rect">
                  <a:avLst/>
                </a:prstGeom>
                <a:blipFill>
                  <a:blip r:embed="rId8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2982374" y="4866114"/>
                  <a:ext cx="3096344" cy="288031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Прямоугольник 69"/>
                <p:cNvSpPr/>
                <p:nvPr/>
              </p:nvSpPr>
              <p:spPr>
                <a:xfrm>
                  <a:off x="2982374" y="4571971"/>
                  <a:ext cx="3096344" cy="288031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Прямоугольник 88"/>
                <p:cNvSpPr/>
                <p:nvPr/>
              </p:nvSpPr>
              <p:spPr>
                <a:xfrm>
                  <a:off x="2950967" y="5958547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Прямоугольник 89"/>
                <p:cNvSpPr/>
                <p:nvPr/>
              </p:nvSpPr>
              <p:spPr>
                <a:xfrm>
                  <a:off x="2894632" y="5429575"/>
                  <a:ext cx="3096344" cy="288031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" name="Прямоугольник 90"/>
                <p:cNvSpPr/>
                <p:nvPr/>
              </p:nvSpPr>
              <p:spPr>
                <a:xfrm>
                  <a:off x="2894632" y="5149568"/>
                  <a:ext cx="3096344" cy="288031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Прямоугольник 92"/>
                <p:cNvSpPr/>
                <p:nvPr/>
              </p:nvSpPr>
              <p:spPr>
                <a:xfrm>
                  <a:off x="2950967" y="5678540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8" name="Группа 50"/>
            <p:cNvGrpSpPr/>
            <p:nvPr/>
          </p:nvGrpSpPr>
          <p:grpSpPr>
            <a:xfrm>
              <a:off x="2580490" y="1275606"/>
              <a:ext cx="3928676" cy="3353892"/>
              <a:chOff x="2612254" y="1275606"/>
              <a:chExt cx="3928676" cy="3353892"/>
            </a:xfrm>
          </p:grpSpPr>
          <p:pic>
            <p:nvPicPr>
              <p:cNvPr id="46" name="Рисунок 45" descr="5 —пнг — копия.png"/>
              <p:cNvPicPr>
                <a:picLocks noChangeAspect="1"/>
              </p:cNvPicPr>
              <p:nvPr/>
            </p:nvPicPr>
            <p:blipFill>
              <a:blip r:embed="rId9" cstate="screen">
                <a:lum/>
              </a:blip>
              <a:stretch>
                <a:fillRect/>
              </a:stretch>
            </p:blipFill>
            <p:spPr>
              <a:xfrm>
                <a:off x="2612254" y="1275606"/>
                <a:ext cx="3928676" cy="2016224"/>
              </a:xfrm>
              <a:prstGeom prst="rect">
                <a:avLst/>
              </a:prstGeom>
            </p:spPr>
          </p:pic>
          <p:grpSp>
            <p:nvGrpSpPr>
              <p:cNvPr id="28" name="Группа 75"/>
              <p:cNvGrpSpPr/>
              <p:nvPr/>
            </p:nvGrpSpPr>
            <p:grpSpPr>
              <a:xfrm>
                <a:off x="3237065" y="4254827"/>
                <a:ext cx="411923" cy="374671"/>
                <a:chOff x="2697411" y="4011910"/>
                <a:chExt cx="578445" cy="576064"/>
              </a:xfrm>
            </p:grpSpPr>
            <p:sp>
              <p:nvSpPr>
                <p:cNvPr id="20" name="Овал 19"/>
                <p:cNvSpPr/>
                <p:nvPr/>
              </p:nvSpPr>
              <p:spPr>
                <a:xfrm>
                  <a:off x="2699792" y="4011910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26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>
                  <a:off x="2697411" y="4011910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0" name="Группа 74"/>
              <p:cNvGrpSpPr/>
              <p:nvPr/>
            </p:nvGrpSpPr>
            <p:grpSpPr>
              <a:xfrm>
                <a:off x="3238761" y="3880156"/>
                <a:ext cx="411923" cy="379317"/>
                <a:chOff x="2699792" y="3435846"/>
                <a:chExt cx="578445" cy="583207"/>
              </a:xfrm>
            </p:grpSpPr>
            <p:sp>
              <p:nvSpPr>
                <p:cNvPr id="21" name="Овал 20"/>
                <p:cNvSpPr/>
                <p:nvPr/>
              </p:nvSpPr>
              <p:spPr>
                <a:xfrm>
                  <a:off x="2699792" y="3435846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7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 rot="16200000">
                  <a:off x="2702173" y="3442989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1" name="Группа 73"/>
              <p:cNvGrpSpPr/>
              <p:nvPr/>
            </p:nvGrpSpPr>
            <p:grpSpPr>
              <a:xfrm>
                <a:off x="3238765" y="3498993"/>
                <a:ext cx="414838" cy="381174"/>
                <a:chOff x="2699792" y="2849786"/>
                <a:chExt cx="582537" cy="586060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2699792" y="2859782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8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 rot="5400000">
                  <a:off x="2706267" y="2849785"/>
                  <a:ext cx="576062" cy="57606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2" name="Группа 72"/>
              <p:cNvGrpSpPr/>
              <p:nvPr/>
            </p:nvGrpSpPr>
            <p:grpSpPr>
              <a:xfrm>
                <a:off x="3238761" y="3127314"/>
                <a:ext cx="411894" cy="378171"/>
                <a:chOff x="2699792" y="2278336"/>
                <a:chExt cx="578404" cy="581446"/>
              </a:xfrm>
            </p:grpSpPr>
            <p:sp>
              <p:nvSpPr>
                <p:cNvPr id="23" name="Овал 22"/>
                <p:cNvSpPr/>
                <p:nvPr/>
              </p:nvSpPr>
              <p:spPr>
                <a:xfrm>
                  <a:off x="2699792" y="2283718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9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 rot="5958800" flipV="1">
                  <a:off x="2702132" y="2278336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3" name="Группа 71"/>
              <p:cNvGrpSpPr/>
              <p:nvPr/>
            </p:nvGrpSpPr>
            <p:grpSpPr>
              <a:xfrm>
                <a:off x="5493316" y="3130815"/>
                <a:ext cx="411923" cy="374671"/>
                <a:chOff x="5865763" y="2283718"/>
                <a:chExt cx="578445" cy="576064"/>
              </a:xfrm>
            </p:grpSpPr>
            <p:sp>
              <p:nvSpPr>
                <p:cNvPr id="27" name="Овал 26"/>
                <p:cNvSpPr/>
                <p:nvPr/>
              </p:nvSpPr>
              <p:spPr>
                <a:xfrm>
                  <a:off x="5868144" y="2283718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0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>
                  <a:off x="5865763" y="2283718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4" name="Группа 70"/>
              <p:cNvGrpSpPr/>
              <p:nvPr/>
            </p:nvGrpSpPr>
            <p:grpSpPr>
              <a:xfrm>
                <a:off x="5495012" y="3505485"/>
                <a:ext cx="410227" cy="374671"/>
                <a:chOff x="5868144" y="2859782"/>
                <a:chExt cx="576064" cy="576064"/>
              </a:xfrm>
            </p:grpSpPr>
            <p:sp>
              <p:nvSpPr>
                <p:cNvPr id="26" name="Овал 25"/>
                <p:cNvSpPr/>
                <p:nvPr/>
              </p:nvSpPr>
              <p:spPr>
                <a:xfrm>
                  <a:off x="5868144" y="2859782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1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 flipV="1">
                  <a:off x="5868144" y="2859782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5" name="Группа 69"/>
              <p:cNvGrpSpPr/>
              <p:nvPr/>
            </p:nvGrpSpPr>
            <p:grpSpPr>
              <a:xfrm>
                <a:off x="5495012" y="3880156"/>
                <a:ext cx="414849" cy="376967"/>
                <a:chOff x="5868144" y="3435846"/>
                <a:chExt cx="582554" cy="579594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5868144" y="3435846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2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 rot="11565397">
                  <a:off x="5874634" y="3439376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6" name="Группа 68"/>
              <p:cNvGrpSpPr/>
              <p:nvPr/>
            </p:nvGrpSpPr>
            <p:grpSpPr>
              <a:xfrm>
                <a:off x="5495012" y="4254827"/>
                <a:ext cx="411923" cy="374671"/>
                <a:chOff x="5868144" y="4011910"/>
                <a:chExt cx="578445" cy="576064"/>
              </a:xfrm>
            </p:grpSpPr>
            <p:sp>
              <p:nvSpPr>
                <p:cNvPr id="24" name="Овал 23"/>
                <p:cNvSpPr/>
                <p:nvPr/>
              </p:nvSpPr>
              <p:spPr>
                <a:xfrm>
                  <a:off x="5868144" y="4011910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3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 flipH="1">
                  <a:off x="5870525" y="4011910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</p:grpSp>
      </p:grpSp>
      <p:pic>
        <p:nvPicPr>
          <p:cNvPr id="66" name="Рисунок 65" descr="3 —пнг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065513" y="1778130"/>
            <a:ext cx="1071494" cy="900780"/>
          </a:xfrm>
          <a:prstGeom prst="rect">
            <a:avLst/>
          </a:prstGeom>
        </p:spPr>
      </p:pic>
      <p:grpSp>
        <p:nvGrpSpPr>
          <p:cNvPr id="37" name="Группа 76"/>
          <p:cNvGrpSpPr/>
          <p:nvPr/>
        </p:nvGrpSpPr>
        <p:grpSpPr>
          <a:xfrm>
            <a:off x="3707904" y="2633875"/>
            <a:ext cx="1750772" cy="3674029"/>
            <a:chOff x="3635896" y="2994845"/>
            <a:chExt cx="1750772" cy="2755522"/>
          </a:xfrm>
        </p:grpSpPr>
        <p:pic>
          <p:nvPicPr>
            <p:cNvPr id="75" name="Рисунок 74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35896" y="2994845"/>
              <a:ext cx="792088" cy="675585"/>
            </a:xfrm>
            <a:prstGeom prst="rect">
              <a:avLst/>
            </a:prstGeom>
          </p:spPr>
        </p:pic>
        <p:pic>
          <p:nvPicPr>
            <p:cNvPr id="76" name="Рисунок 75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594580" y="2994845"/>
              <a:ext cx="792088" cy="675585"/>
            </a:xfrm>
            <a:prstGeom prst="rect">
              <a:avLst/>
            </a:prstGeom>
          </p:spPr>
        </p:pic>
        <p:pic>
          <p:nvPicPr>
            <p:cNvPr id="55" name="Рисунок 54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46119" y="3680623"/>
              <a:ext cx="792088" cy="675585"/>
            </a:xfrm>
            <a:prstGeom prst="rect">
              <a:avLst/>
            </a:prstGeom>
          </p:spPr>
        </p:pic>
        <p:pic>
          <p:nvPicPr>
            <p:cNvPr id="56" name="Рисунок 55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582223" y="3680623"/>
              <a:ext cx="792088" cy="675585"/>
            </a:xfrm>
            <a:prstGeom prst="rect">
              <a:avLst/>
            </a:prstGeom>
          </p:spPr>
        </p:pic>
        <p:pic>
          <p:nvPicPr>
            <p:cNvPr id="71" name="Рисунок 70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35896" y="4374809"/>
              <a:ext cx="792088" cy="675585"/>
            </a:xfrm>
            <a:prstGeom prst="rect">
              <a:avLst/>
            </a:prstGeom>
          </p:spPr>
        </p:pic>
        <p:pic>
          <p:nvPicPr>
            <p:cNvPr id="72" name="Рисунок 71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572000" y="4374809"/>
              <a:ext cx="792088" cy="675585"/>
            </a:xfrm>
            <a:prstGeom prst="rect">
              <a:avLst/>
            </a:prstGeom>
          </p:spPr>
        </p:pic>
        <p:pic>
          <p:nvPicPr>
            <p:cNvPr id="94" name="Рисунок 93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35896" y="5074782"/>
              <a:ext cx="792088" cy="675585"/>
            </a:xfrm>
            <a:prstGeom prst="rect">
              <a:avLst/>
            </a:prstGeom>
          </p:spPr>
        </p:pic>
        <p:pic>
          <p:nvPicPr>
            <p:cNvPr id="95" name="Рисунок 94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572000" y="5074782"/>
              <a:ext cx="792088" cy="675585"/>
            </a:xfrm>
            <a:prstGeom prst="rect">
              <a:avLst/>
            </a:prstGeom>
          </p:spPr>
        </p:pic>
      </p:grpSp>
      <p:grpSp>
        <p:nvGrpSpPr>
          <p:cNvPr id="38" name="Группа 63"/>
          <p:cNvGrpSpPr/>
          <p:nvPr/>
        </p:nvGrpSpPr>
        <p:grpSpPr>
          <a:xfrm>
            <a:off x="3266332" y="4903193"/>
            <a:ext cx="417543" cy="502508"/>
            <a:chOff x="3268541" y="4379265"/>
            <a:chExt cx="417543" cy="376881"/>
          </a:xfrm>
        </p:grpSpPr>
        <p:sp>
          <p:nvSpPr>
            <p:cNvPr id="67" name="Овал 66"/>
            <p:cNvSpPr/>
            <p:nvPr/>
          </p:nvSpPr>
          <p:spPr>
            <a:xfrm>
              <a:off x="3268541" y="4379265"/>
              <a:ext cx="410228" cy="3746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6B3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Picture 2" descr="http://smileychange.com/images/taxus_wood2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rot="5400000">
              <a:off x="3293634" y="4363697"/>
              <a:ext cx="374671" cy="410228"/>
            </a:xfrm>
            <a:prstGeom prst="rect">
              <a:avLst/>
            </a:prstGeom>
            <a:noFill/>
          </p:spPr>
        </p:pic>
      </p:grpSp>
      <p:grpSp>
        <p:nvGrpSpPr>
          <p:cNvPr id="39" name="Группа 72"/>
          <p:cNvGrpSpPr/>
          <p:nvPr/>
        </p:nvGrpSpPr>
        <p:grpSpPr>
          <a:xfrm>
            <a:off x="5508105" y="4903193"/>
            <a:ext cx="419753" cy="502508"/>
            <a:chOff x="5508104" y="4379265"/>
            <a:chExt cx="419753" cy="376881"/>
          </a:xfrm>
        </p:grpSpPr>
        <p:sp>
          <p:nvSpPr>
            <p:cNvPr id="65" name="Овал 64"/>
            <p:cNvSpPr/>
            <p:nvPr/>
          </p:nvSpPr>
          <p:spPr>
            <a:xfrm>
              <a:off x="5508104" y="4379265"/>
              <a:ext cx="410228" cy="3746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6B3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2" descr="http://smileychange.com/images/taxus_wood2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rot="5400000">
              <a:off x="5535407" y="4363697"/>
              <a:ext cx="374671" cy="410228"/>
            </a:xfrm>
            <a:prstGeom prst="rect">
              <a:avLst/>
            </a:prstGeom>
            <a:noFill/>
          </p:spPr>
        </p:pic>
      </p:grpSp>
      <p:grpSp>
        <p:nvGrpSpPr>
          <p:cNvPr id="40" name="Группа 73"/>
          <p:cNvGrpSpPr/>
          <p:nvPr/>
        </p:nvGrpSpPr>
        <p:grpSpPr>
          <a:xfrm>
            <a:off x="5508105" y="5400014"/>
            <a:ext cx="419753" cy="502508"/>
            <a:chOff x="5508104" y="4379265"/>
            <a:chExt cx="419753" cy="376881"/>
          </a:xfrm>
        </p:grpSpPr>
        <p:sp>
          <p:nvSpPr>
            <p:cNvPr id="77" name="Овал 76"/>
            <p:cNvSpPr/>
            <p:nvPr/>
          </p:nvSpPr>
          <p:spPr>
            <a:xfrm>
              <a:off x="5508104" y="4379265"/>
              <a:ext cx="410228" cy="3746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6B3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Picture 2" descr="http://smileychange.com/images/taxus_wood2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rot="5400000">
              <a:off x="5535407" y="4363697"/>
              <a:ext cx="374671" cy="410228"/>
            </a:xfrm>
            <a:prstGeom prst="rect">
              <a:avLst/>
            </a:prstGeom>
            <a:noFill/>
          </p:spPr>
        </p:pic>
      </p:grpSp>
      <p:grpSp>
        <p:nvGrpSpPr>
          <p:cNvPr id="41" name="Группа 78"/>
          <p:cNvGrpSpPr/>
          <p:nvPr/>
        </p:nvGrpSpPr>
        <p:grpSpPr>
          <a:xfrm>
            <a:off x="3266332" y="5407125"/>
            <a:ext cx="417543" cy="502508"/>
            <a:chOff x="3268541" y="4379265"/>
            <a:chExt cx="417543" cy="376881"/>
          </a:xfrm>
        </p:grpSpPr>
        <p:sp>
          <p:nvSpPr>
            <p:cNvPr id="80" name="Овал 79"/>
            <p:cNvSpPr/>
            <p:nvPr/>
          </p:nvSpPr>
          <p:spPr>
            <a:xfrm>
              <a:off x="3268541" y="4379265"/>
              <a:ext cx="410228" cy="3746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6B3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Picture 2" descr="http://smileychange.com/images/taxus_wood2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rot="5400000">
              <a:off x="3293634" y="4363697"/>
              <a:ext cx="374671" cy="410228"/>
            </a:xfrm>
            <a:prstGeom prst="rect">
              <a:avLst/>
            </a:prstGeom>
            <a:noFill/>
          </p:spPr>
        </p:pic>
      </p:grpSp>
      <p:grpSp>
        <p:nvGrpSpPr>
          <p:cNvPr id="42" name="Группа 81"/>
          <p:cNvGrpSpPr/>
          <p:nvPr/>
        </p:nvGrpSpPr>
        <p:grpSpPr>
          <a:xfrm>
            <a:off x="3266332" y="5905467"/>
            <a:ext cx="417543" cy="502508"/>
            <a:chOff x="3268541" y="4379265"/>
            <a:chExt cx="417543" cy="376881"/>
          </a:xfrm>
        </p:grpSpPr>
        <p:sp>
          <p:nvSpPr>
            <p:cNvPr id="83" name="Овал 82"/>
            <p:cNvSpPr/>
            <p:nvPr/>
          </p:nvSpPr>
          <p:spPr>
            <a:xfrm>
              <a:off x="3268541" y="4379265"/>
              <a:ext cx="410228" cy="3746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6B3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Picture 2" descr="http://smileychange.com/images/taxus_wood2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rot="5400000">
              <a:off x="3293634" y="4363697"/>
              <a:ext cx="374671" cy="410228"/>
            </a:xfrm>
            <a:prstGeom prst="rect">
              <a:avLst/>
            </a:prstGeom>
            <a:noFill/>
          </p:spPr>
        </p:pic>
      </p:grpSp>
      <p:grpSp>
        <p:nvGrpSpPr>
          <p:cNvPr id="43" name="Группа 84"/>
          <p:cNvGrpSpPr/>
          <p:nvPr/>
        </p:nvGrpSpPr>
        <p:grpSpPr>
          <a:xfrm>
            <a:off x="5508105" y="5899878"/>
            <a:ext cx="419753" cy="502508"/>
            <a:chOff x="5508104" y="4379265"/>
            <a:chExt cx="419753" cy="376881"/>
          </a:xfrm>
        </p:grpSpPr>
        <p:sp>
          <p:nvSpPr>
            <p:cNvPr id="86" name="Овал 85"/>
            <p:cNvSpPr/>
            <p:nvPr/>
          </p:nvSpPr>
          <p:spPr>
            <a:xfrm>
              <a:off x="5508104" y="4379265"/>
              <a:ext cx="410228" cy="3746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6B3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Picture 2" descr="http://smileychange.com/images/taxus_wood2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rot="5400000">
              <a:off x="5535407" y="4363697"/>
              <a:ext cx="374671" cy="410228"/>
            </a:xfrm>
            <a:prstGeom prst="rect">
              <a:avLst/>
            </a:prstGeom>
            <a:noFill/>
          </p:spPr>
        </p:pic>
      </p:grpSp>
      <p:pic>
        <p:nvPicPr>
          <p:cNvPr id="97" name="Рисунок 96" descr="15.png"/>
          <p:cNvPicPr>
            <a:picLocks noChangeAspect="1"/>
          </p:cNvPicPr>
          <p:nvPr/>
        </p:nvPicPr>
        <p:blipFill>
          <a:blip r:embed="rId14" cstate="screen">
            <a:lum bright="-10000"/>
          </a:blip>
          <a:stretch>
            <a:fillRect/>
          </a:stretch>
        </p:blipFill>
        <p:spPr>
          <a:xfrm flipH="1">
            <a:off x="539552" y="3400931"/>
            <a:ext cx="2520280" cy="3313629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92" name="Picture 20" descr="https://ds04.infourok.ru/uploads/ex/135a/0004e1d1-f3043f52/hello_html_m77f46b55.png"/>
          <p:cNvPicPr>
            <a:picLocks noChangeAspect="1" noChangeArrowheads="1"/>
          </p:cNvPicPr>
          <p:nvPr/>
        </p:nvPicPr>
        <p:blipFill>
          <a:blip r:embed="rId15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6084168" y="4773150"/>
            <a:ext cx="1152128" cy="1920213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96" name="Скругленный прямоугольник 95"/>
          <p:cNvSpPr/>
          <p:nvPr/>
        </p:nvSpPr>
        <p:spPr>
          <a:xfrm>
            <a:off x="4438617" y="2099028"/>
            <a:ext cx="360040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8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3967818" y="2957177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924725" y="2958700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3981306" y="3870040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918552" y="3870040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3966676" y="4802409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902780" y="4800887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966676" y="5733256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910095" y="5733256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912990" y="4811249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912990" y="5733256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932040" y="3883653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4932040" y="2961647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grpSp>
        <p:nvGrpSpPr>
          <p:cNvPr id="110" name="Группа 53"/>
          <p:cNvGrpSpPr/>
          <p:nvPr/>
        </p:nvGrpSpPr>
        <p:grpSpPr>
          <a:xfrm flipH="1">
            <a:off x="7215206" y="5072074"/>
            <a:ext cx="1008112" cy="1521289"/>
            <a:chOff x="1441748" y="3742928"/>
            <a:chExt cx="1008112" cy="1140967"/>
          </a:xfrm>
        </p:grpSpPr>
        <p:pic>
          <p:nvPicPr>
            <p:cNvPr id="111" name="Picture 6" descr="http://poetryonline.net/images/mushka.png"/>
            <p:cNvPicPr>
              <a:picLocks noChangeAspect="1" noChangeArrowheads="1"/>
            </p:cNvPicPr>
            <p:nvPr/>
          </p:nvPicPr>
          <p:blipFill>
            <a:blip r:embed="rId16" cstate="screen"/>
            <a:srcRect b="-5547"/>
            <a:stretch>
              <a:fillRect/>
            </a:stretch>
          </p:blipFill>
          <p:spPr bwMode="auto">
            <a:xfrm flipH="1">
              <a:off x="1691680" y="4640932"/>
              <a:ext cx="504056" cy="216024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112" name="Picture 6" descr="http://poetryonline.net/images/mushka.png"/>
            <p:cNvPicPr>
              <a:picLocks noChangeAspect="1" noChangeArrowheads="1"/>
            </p:cNvPicPr>
            <p:nvPr/>
          </p:nvPicPr>
          <p:blipFill>
            <a:blip r:embed="rId17" cstate="screen"/>
            <a:stretch>
              <a:fillRect/>
            </a:stretch>
          </p:blipFill>
          <p:spPr bwMode="auto">
            <a:xfrm flipH="1">
              <a:off x="1441748" y="3742928"/>
              <a:ext cx="1008112" cy="1140967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Прямоугольник 13"/>
          <p:cNvSpPr>
            <a:spLocks noChangeArrowheads="1"/>
          </p:cNvSpPr>
          <p:nvPr/>
        </p:nvSpPr>
        <p:spPr bwMode="auto">
          <a:xfrm>
            <a:off x="107950" y="4365625"/>
            <a:ext cx="11079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A211FB"/>
                </a:solidFill>
                <a:cs typeface="Times New Roman" pitchFamily="18" charset="0"/>
              </a:rPr>
              <a:t>	</a:t>
            </a:r>
            <a:endParaRPr lang="ru-RU" sz="4000" b="1" dirty="0">
              <a:solidFill>
                <a:srgbClr val="A211FB"/>
              </a:solidFill>
            </a:endParaRPr>
          </a:p>
        </p:txBody>
      </p:sp>
      <p:sp>
        <p:nvSpPr>
          <p:cNvPr id="19471" name="Прямоугольник 16"/>
          <p:cNvSpPr>
            <a:spLocks noChangeArrowheads="1"/>
          </p:cNvSpPr>
          <p:nvPr/>
        </p:nvSpPr>
        <p:spPr bwMode="auto">
          <a:xfrm>
            <a:off x="107950" y="5313363"/>
            <a:ext cx="11079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A211FB"/>
                </a:solidFill>
                <a:cs typeface="Times New Roman" pitchFamily="18" charset="0"/>
              </a:rPr>
              <a:t>	</a:t>
            </a:r>
            <a:endParaRPr lang="ru-RU" sz="4000" b="1" dirty="0">
              <a:solidFill>
                <a:srgbClr val="A211FB"/>
              </a:solidFill>
            </a:endParaRPr>
          </a:p>
        </p:txBody>
      </p:sp>
      <p:sp>
        <p:nvSpPr>
          <p:cNvPr id="19472" name="Rectangle 3"/>
          <p:cNvSpPr>
            <a:spLocks noChangeArrowheads="1"/>
          </p:cNvSpPr>
          <p:nvPr/>
        </p:nvSpPr>
        <p:spPr bwMode="auto">
          <a:xfrm>
            <a:off x="0" y="3194050"/>
            <a:ext cx="7956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en-US" sz="1200">
                <a:cs typeface="Times New Roman" pitchFamily="18" charset="0"/>
              </a:rPr>
              <a:t>					</a:t>
            </a:r>
            <a:endParaRPr lang="ru-RU" sz="800"/>
          </a:p>
          <a:p>
            <a:pPr indent="449263" algn="just" eaLnBrk="0" hangingPunct="0"/>
            <a:r>
              <a:rPr lang="en-US" sz="1200">
                <a:cs typeface="Times New Roman" pitchFamily="18" charset="0"/>
              </a:rPr>
              <a:t>					</a:t>
            </a:r>
            <a:endParaRPr lang="ru-RU" sz="800"/>
          </a:p>
          <a:p>
            <a:pPr indent="449263" algn="just" eaLnBrk="0" hangingPunct="0"/>
            <a:r>
              <a:rPr lang="ru-RU" sz="1200">
                <a:cs typeface="Times New Roman" pitchFamily="18" charset="0"/>
              </a:rPr>
              <a:t>					</a:t>
            </a:r>
            <a:endParaRPr lang="ru-RU" sz="800"/>
          </a:p>
        </p:txBody>
      </p:sp>
      <p:sp>
        <p:nvSpPr>
          <p:cNvPr id="19485" name="Прямоугольник 8"/>
          <p:cNvSpPr>
            <a:spLocks noChangeArrowheads="1"/>
          </p:cNvSpPr>
          <p:nvPr/>
        </p:nvSpPr>
        <p:spPr bwMode="auto">
          <a:xfrm>
            <a:off x="2428860" y="571480"/>
            <a:ext cx="6357982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Вернёмся к числам, которые остались после работы с числовым рядом.</a:t>
            </a:r>
          </a:p>
          <a:p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2   4   5    7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-Найдём сумму чисел.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можем сказать про них? 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правило применили?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" name="Рисунок 21" descr="15.png"/>
          <p:cNvPicPr>
            <a:picLocks noChangeAspect="1"/>
          </p:cNvPicPr>
          <p:nvPr/>
        </p:nvPicPr>
        <p:blipFill>
          <a:blip r:embed="rId2" cstate="screen">
            <a:lum bright="-10000"/>
          </a:blip>
          <a:stretch>
            <a:fillRect/>
          </a:stretch>
        </p:blipFill>
        <p:spPr>
          <a:xfrm flipH="1">
            <a:off x="357158" y="3643314"/>
            <a:ext cx="2000264" cy="2629919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Скругленный прямоугольник 111"/>
          <p:cNvSpPr/>
          <p:nvPr/>
        </p:nvSpPr>
        <p:spPr>
          <a:xfrm>
            <a:off x="3610529" y="6513435"/>
            <a:ext cx="1922942" cy="259335"/>
          </a:xfrm>
          <a:prstGeom prst="roundRect">
            <a:avLst/>
          </a:prstGeom>
          <a:blipFill>
            <a:blip r:embed="rId2" cstate="screen"/>
            <a:stretch>
              <a:fillRect/>
            </a:stretch>
          </a:blipFill>
          <a:ln w="12700">
            <a:solidFill>
              <a:srgbClr val="333333">
                <a:alpha val="9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3"/>
          <p:cNvGrpSpPr/>
          <p:nvPr/>
        </p:nvGrpSpPr>
        <p:grpSpPr>
          <a:xfrm>
            <a:off x="2632376" y="-51708"/>
            <a:ext cx="3928676" cy="6635933"/>
            <a:chOff x="2580490" y="1275606"/>
            <a:chExt cx="3928676" cy="4976950"/>
          </a:xfrm>
        </p:grpSpPr>
        <p:grpSp>
          <p:nvGrpSpPr>
            <p:cNvPr id="3" name="Группа 72"/>
            <p:cNvGrpSpPr/>
            <p:nvPr/>
          </p:nvGrpSpPr>
          <p:grpSpPr>
            <a:xfrm>
              <a:off x="3033648" y="1732965"/>
              <a:ext cx="3076705" cy="4519591"/>
              <a:chOff x="3033648" y="1732965"/>
              <a:chExt cx="3076705" cy="4519591"/>
            </a:xfrm>
          </p:grpSpPr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3033648" y="1732965"/>
                <a:ext cx="3076705" cy="1405016"/>
              </a:xfrm>
              <a:prstGeom prst="triangle">
                <a:avLst/>
              </a:prstGeom>
              <a:blipFill>
                <a:blip r:embed="rId3" cstate="screen"/>
                <a:stretch>
                  <a:fillRect/>
                </a:stretch>
              </a:blipFill>
              <a:ln>
                <a:solidFill>
                  <a:srgbClr val="A14D0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" name="Группа 66"/>
              <p:cNvGrpSpPr/>
              <p:nvPr/>
            </p:nvGrpSpPr>
            <p:grpSpPr>
              <a:xfrm>
                <a:off x="3377511" y="2215462"/>
                <a:ext cx="2296975" cy="4037094"/>
                <a:chOff x="2894632" y="876344"/>
                <a:chExt cx="3225540" cy="6207109"/>
              </a:xfrm>
            </p:grpSpPr>
            <p:sp>
              <p:nvSpPr>
                <p:cNvPr id="4" name="Прямоугольник 3"/>
                <p:cNvSpPr/>
                <p:nvPr/>
              </p:nvSpPr>
              <p:spPr>
                <a:xfrm>
                  <a:off x="3023828" y="4295180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Прямоугольник 4"/>
                <p:cNvSpPr/>
                <p:nvPr/>
              </p:nvSpPr>
              <p:spPr>
                <a:xfrm>
                  <a:off x="3023828" y="4006004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Прямоугольник 5"/>
                <p:cNvSpPr/>
                <p:nvPr/>
              </p:nvSpPr>
              <p:spPr>
                <a:xfrm>
                  <a:off x="3023828" y="3723083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3023828" y="3434256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3023828" y="3148581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3023828" y="2857397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3023828" y="2574092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3023828" y="2291555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3023828" y="2027914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3239852" y="1741211"/>
                  <a:ext cx="2664296" cy="288032"/>
                </a:xfrm>
                <a:prstGeom prst="rect">
                  <a:avLst/>
                </a:prstGeom>
                <a:blipFill>
                  <a:blip r:embed="rId5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3461384" y="1452780"/>
                  <a:ext cx="2221232" cy="288031"/>
                </a:xfrm>
                <a:prstGeom prst="rect">
                  <a:avLst/>
                </a:prstGeom>
                <a:blipFill>
                  <a:blip r:embed="rId6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708303" y="1164749"/>
                  <a:ext cx="1727396" cy="288031"/>
                </a:xfrm>
                <a:prstGeom prst="rect">
                  <a:avLst/>
                </a:prstGeom>
                <a:blipFill>
                  <a:blip r:embed="rId7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4176354" y="876344"/>
                  <a:ext cx="791292" cy="288031"/>
                </a:xfrm>
                <a:prstGeom prst="rect">
                  <a:avLst/>
                </a:prstGeom>
                <a:blipFill>
                  <a:blip r:embed="rId8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2982374" y="4866114"/>
                  <a:ext cx="3096344" cy="288031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Прямоугольник 69"/>
                <p:cNvSpPr/>
                <p:nvPr/>
              </p:nvSpPr>
              <p:spPr>
                <a:xfrm>
                  <a:off x="2982374" y="4571971"/>
                  <a:ext cx="3096344" cy="288031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Прямоугольник 88"/>
                <p:cNvSpPr/>
                <p:nvPr/>
              </p:nvSpPr>
              <p:spPr>
                <a:xfrm>
                  <a:off x="2950967" y="5958547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Прямоугольник 89"/>
                <p:cNvSpPr/>
                <p:nvPr/>
              </p:nvSpPr>
              <p:spPr>
                <a:xfrm>
                  <a:off x="2894632" y="5429575"/>
                  <a:ext cx="3096344" cy="288031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" name="Прямоугольник 90"/>
                <p:cNvSpPr/>
                <p:nvPr/>
              </p:nvSpPr>
              <p:spPr>
                <a:xfrm>
                  <a:off x="2894632" y="5149568"/>
                  <a:ext cx="3096344" cy="288031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Прямоугольник 92"/>
                <p:cNvSpPr/>
                <p:nvPr/>
              </p:nvSpPr>
              <p:spPr>
                <a:xfrm>
                  <a:off x="2950967" y="5678540"/>
                  <a:ext cx="3096344" cy="288032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" name="Прямоугольник 106"/>
                <p:cNvSpPr/>
                <p:nvPr/>
              </p:nvSpPr>
              <p:spPr>
                <a:xfrm>
                  <a:off x="2950967" y="6795420"/>
                  <a:ext cx="3096344" cy="288033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>
                  <a:off x="2950967" y="6508598"/>
                  <a:ext cx="3096344" cy="288033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>
                  <a:off x="2950967" y="6241851"/>
                  <a:ext cx="3096344" cy="288033"/>
                </a:xfrm>
                <a:prstGeom prst="rect">
                  <a:avLst/>
                </a:prstGeom>
                <a:blipFill>
                  <a:blip r:embed="rId4" cstate="screen"/>
                  <a:stretch>
                    <a:fillRect/>
                  </a:stretch>
                </a:blipFill>
                <a:ln>
                  <a:solidFill>
                    <a:srgbClr val="512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8" name="Группа 50"/>
            <p:cNvGrpSpPr/>
            <p:nvPr/>
          </p:nvGrpSpPr>
          <p:grpSpPr>
            <a:xfrm>
              <a:off x="2580490" y="1275606"/>
              <a:ext cx="3928676" cy="3353892"/>
              <a:chOff x="2612254" y="1275606"/>
              <a:chExt cx="3928676" cy="3353892"/>
            </a:xfrm>
          </p:grpSpPr>
          <p:pic>
            <p:nvPicPr>
              <p:cNvPr id="46" name="Рисунок 45" descr="5 —пнг — копия.png"/>
              <p:cNvPicPr>
                <a:picLocks noChangeAspect="1"/>
              </p:cNvPicPr>
              <p:nvPr/>
            </p:nvPicPr>
            <p:blipFill>
              <a:blip r:embed="rId9" cstate="screen">
                <a:lum/>
              </a:blip>
              <a:stretch>
                <a:fillRect/>
              </a:stretch>
            </p:blipFill>
            <p:spPr>
              <a:xfrm>
                <a:off x="2612254" y="1275606"/>
                <a:ext cx="3928676" cy="2016224"/>
              </a:xfrm>
              <a:prstGeom prst="rect">
                <a:avLst/>
              </a:prstGeom>
            </p:spPr>
          </p:pic>
          <p:grpSp>
            <p:nvGrpSpPr>
              <p:cNvPr id="28" name="Группа 75"/>
              <p:cNvGrpSpPr/>
              <p:nvPr/>
            </p:nvGrpSpPr>
            <p:grpSpPr>
              <a:xfrm>
                <a:off x="3237065" y="4254827"/>
                <a:ext cx="411923" cy="374671"/>
                <a:chOff x="2697411" y="4011910"/>
                <a:chExt cx="578445" cy="576064"/>
              </a:xfrm>
            </p:grpSpPr>
            <p:sp>
              <p:nvSpPr>
                <p:cNvPr id="20" name="Овал 19"/>
                <p:cNvSpPr/>
                <p:nvPr/>
              </p:nvSpPr>
              <p:spPr>
                <a:xfrm>
                  <a:off x="2699792" y="4011910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26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>
                  <a:off x="2697411" y="4011910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9" name="Группа 74"/>
              <p:cNvGrpSpPr/>
              <p:nvPr/>
            </p:nvGrpSpPr>
            <p:grpSpPr>
              <a:xfrm>
                <a:off x="3238761" y="3880156"/>
                <a:ext cx="411923" cy="379317"/>
                <a:chOff x="2699792" y="3435846"/>
                <a:chExt cx="578445" cy="583207"/>
              </a:xfrm>
            </p:grpSpPr>
            <p:sp>
              <p:nvSpPr>
                <p:cNvPr id="21" name="Овал 20"/>
                <p:cNvSpPr/>
                <p:nvPr/>
              </p:nvSpPr>
              <p:spPr>
                <a:xfrm>
                  <a:off x="2699792" y="3435846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7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 rot="16200000">
                  <a:off x="2702173" y="3442989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0" name="Группа 73"/>
              <p:cNvGrpSpPr/>
              <p:nvPr/>
            </p:nvGrpSpPr>
            <p:grpSpPr>
              <a:xfrm>
                <a:off x="3238765" y="3498993"/>
                <a:ext cx="414838" cy="381174"/>
                <a:chOff x="2699792" y="2849786"/>
                <a:chExt cx="582537" cy="586060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2699792" y="2859782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8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 rot="5400000">
                  <a:off x="2706267" y="2849785"/>
                  <a:ext cx="576062" cy="57606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1" name="Группа 72"/>
              <p:cNvGrpSpPr/>
              <p:nvPr/>
            </p:nvGrpSpPr>
            <p:grpSpPr>
              <a:xfrm>
                <a:off x="3238761" y="3127314"/>
                <a:ext cx="411894" cy="378171"/>
                <a:chOff x="2699792" y="2278336"/>
                <a:chExt cx="578404" cy="581446"/>
              </a:xfrm>
            </p:grpSpPr>
            <p:sp>
              <p:nvSpPr>
                <p:cNvPr id="23" name="Овал 22"/>
                <p:cNvSpPr/>
                <p:nvPr/>
              </p:nvSpPr>
              <p:spPr>
                <a:xfrm>
                  <a:off x="2699792" y="2283718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9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 rot="5958800" flipV="1">
                  <a:off x="2702132" y="2278336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2" name="Группа 71"/>
              <p:cNvGrpSpPr/>
              <p:nvPr/>
            </p:nvGrpSpPr>
            <p:grpSpPr>
              <a:xfrm>
                <a:off x="5493316" y="3130815"/>
                <a:ext cx="411923" cy="374671"/>
                <a:chOff x="5865763" y="2283718"/>
                <a:chExt cx="578445" cy="576064"/>
              </a:xfrm>
            </p:grpSpPr>
            <p:sp>
              <p:nvSpPr>
                <p:cNvPr id="27" name="Овал 26"/>
                <p:cNvSpPr/>
                <p:nvPr/>
              </p:nvSpPr>
              <p:spPr>
                <a:xfrm>
                  <a:off x="5868144" y="2283718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0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>
                  <a:off x="5865763" y="2283718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3" name="Группа 70"/>
              <p:cNvGrpSpPr/>
              <p:nvPr/>
            </p:nvGrpSpPr>
            <p:grpSpPr>
              <a:xfrm>
                <a:off x="5495012" y="3505485"/>
                <a:ext cx="410227" cy="374671"/>
                <a:chOff x="5868144" y="2859782"/>
                <a:chExt cx="576064" cy="576064"/>
              </a:xfrm>
            </p:grpSpPr>
            <p:sp>
              <p:nvSpPr>
                <p:cNvPr id="26" name="Овал 25"/>
                <p:cNvSpPr/>
                <p:nvPr/>
              </p:nvSpPr>
              <p:spPr>
                <a:xfrm>
                  <a:off x="5868144" y="2859782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1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 flipV="1">
                  <a:off x="5868144" y="2859782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4" name="Группа 69"/>
              <p:cNvGrpSpPr/>
              <p:nvPr/>
            </p:nvGrpSpPr>
            <p:grpSpPr>
              <a:xfrm>
                <a:off x="5495012" y="3880156"/>
                <a:ext cx="414849" cy="376967"/>
                <a:chOff x="5868144" y="3435846"/>
                <a:chExt cx="582554" cy="579594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5868144" y="3435846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2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 rot="11565397">
                  <a:off x="5874634" y="3439376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5" name="Группа 68"/>
              <p:cNvGrpSpPr/>
              <p:nvPr/>
            </p:nvGrpSpPr>
            <p:grpSpPr>
              <a:xfrm>
                <a:off x="5495012" y="4254827"/>
                <a:ext cx="411923" cy="374671"/>
                <a:chOff x="5868144" y="4011910"/>
                <a:chExt cx="578445" cy="576064"/>
              </a:xfrm>
            </p:grpSpPr>
            <p:sp>
              <p:nvSpPr>
                <p:cNvPr id="24" name="Овал 23"/>
                <p:cNvSpPr/>
                <p:nvPr/>
              </p:nvSpPr>
              <p:spPr>
                <a:xfrm>
                  <a:off x="5868144" y="4011910"/>
                  <a:ext cx="576064" cy="57606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B33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3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 flipH="1">
                  <a:off x="5870525" y="4011910"/>
                  <a:ext cx="576064" cy="576064"/>
                </a:xfrm>
                <a:prstGeom prst="rect">
                  <a:avLst/>
                </a:prstGeom>
                <a:noFill/>
              </p:spPr>
            </p:pic>
          </p:grpSp>
        </p:grpSp>
      </p:grpSp>
      <p:pic>
        <p:nvPicPr>
          <p:cNvPr id="66" name="Рисунок 65" descr="3 —пнг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830654" y="1272489"/>
            <a:ext cx="1584176" cy="900780"/>
          </a:xfrm>
          <a:prstGeom prst="rect">
            <a:avLst/>
          </a:prstGeom>
        </p:spPr>
      </p:pic>
      <p:grpSp>
        <p:nvGrpSpPr>
          <p:cNvPr id="36" name="Группа 76"/>
          <p:cNvGrpSpPr/>
          <p:nvPr/>
        </p:nvGrpSpPr>
        <p:grpSpPr>
          <a:xfrm>
            <a:off x="3707904" y="2057347"/>
            <a:ext cx="1750772" cy="4502572"/>
            <a:chOff x="3635896" y="2973579"/>
            <a:chExt cx="1750772" cy="3376929"/>
          </a:xfrm>
        </p:grpSpPr>
        <p:pic>
          <p:nvPicPr>
            <p:cNvPr id="75" name="Рисунок 74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35896" y="2973579"/>
              <a:ext cx="792088" cy="675585"/>
            </a:xfrm>
            <a:prstGeom prst="rect">
              <a:avLst/>
            </a:prstGeom>
          </p:spPr>
        </p:pic>
        <p:pic>
          <p:nvPicPr>
            <p:cNvPr id="76" name="Рисунок 75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594580" y="2973579"/>
              <a:ext cx="792088" cy="675585"/>
            </a:xfrm>
            <a:prstGeom prst="rect">
              <a:avLst/>
            </a:prstGeom>
          </p:spPr>
        </p:pic>
        <p:pic>
          <p:nvPicPr>
            <p:cNvPr id="55" name="Рисунок 54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46119" y="3648724"/>
              <a:ext cx="792088" cy="675585"/>
            </a:xfrm>
            <a:prstGeom prst="rect">
              <a:avLst/>
            </a:prstGeom>
          </p:spPr>
        </p:pic>
        <p:pic>
          <p:nvPicPr>
            <p:cNvPr id="56" name="Рисунок 55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582223" y="3648724"/>
              <a:ext cx="792088" cy="675585"/>
            </a:xfrm>
            <a:prstGeom prst="rect">
              <a:avLst/>
            </a:prstGeom>
          </p:spPr>
        </p:pic>
        <p:pic>
          <p:nvPicPr>
            <p:cNvPr id="71" name="Рисунок 70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35896" y="4311011"/>
              <a:ext cx="792088" cy="675585"/>
            </a:xfrm>
            <a:prstGeom prst="rect">
              <a:avLst/>
            </a:prstGeom>
          </p:spPr>
        </p:pic>
        <p:pic>
          <p:nvPicPr>
            <p:cNvPr id="72" name="Рисунок 71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572000" y="4311011"/>
              <a:ext cx="792088" cy="675585"/>
            </a:xfrm>
            <a:prstGeom prst="rect">
              <a:avLst/>
            </a:prstGeom>
          </p:spPr>
        </p:pic>
        <p:pic>
          <p:nvPicPr>
            <p:cNvPr id="94" name="Рисунок 93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35896" y="4989718"/>
              <a:ext cx="792088" cy="675585"/>
            </a:xfrm>
            <a:prstGeom prst="rect">
              <a:avLst/>
            </a:prstGeom>
          </p:spPr>
        </p:pic>
        <p:pic>
          <p:nvPicPr>
            <p:cNvPr id="95" name="Рисунок 94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572000" y="4989718"/>
              <a:ext cx="792088" cy="675585"/>
            </a:xfrm>
            <a:prstGeom prst="rect">
              <a:avLst/>
            </a:prstGeom>
          </p:spPr>
        </p:pic>
        <p:pic>
          <p:nvPicPr>
            <p:cNvPr id="110" name="Рисунок 109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35896" y="5674923"/>
              <a:ext cx="792088" cy="675585"/>
            </a:xfrm>
            <a:prstGeom prst="rect">
              <a:avLst/>
            </a:prstGeom>
          </p:spPr>
        </p:pic>
        <p:pic>
          <p:nvPicPr>
            <p:cNvPr id="111" name="Рисунок 110" descr="3 —пнг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590843" y="5674923"/>
              <a:ext cx="792088" cy="675585"/>
            </a:xfrm>
            <a:prstGeom prst="rect">
              <a:avLst/>
            </a:prstGeom>
          </p:spPr>
        </p:pic>
      </p:grpSp>
      <p:grpSp>
        <p:nvGrpSpPr>
          <p:cNvPr id="37" name="Группа 63"/>
          <p:cNvGrpSpPr/>
          <p:nvPr/>
        </p:nvGrpSpPr>
        <p:grpSpPr>
          <a:xfrm>
            <a:off x="3266332" y="4931547"/>
            <a:ext cx="417543" cy="502508"/>
            <a:chOff x="3268541" y="4379265"/>
            <a:chExt cx="417543" cy="376881"/>
          </a:xfrm>
        </p:grpSpPr>
        <p:sp>
          <p:nvSpPr>
            <p:cNvPr id="67" name="Овал 66"/>
            <p:cNvSpPr/>
            <p:nvPr/>
          </p:nvSpPr>
          <p:spPr>
            <a:xfrm>
              <a:off x="3268541" y="4379265"/>
              <a:ext cx="410228" cy="3746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6B3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Picture 2" descr="http://smileychange.com/images/taxus_wood2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rot="5400000">
              <a:off x="3293634" y="4363697"/>
              <a:ext cx="374671" cy="410228"/>
            </a:xfrm>
            <a:prstGeom prst="rect">
              <a:avLst/>
            </a:prstGeom>
            <a:noFill/>
          </p:spPr>
        </p:pic>
      </p:grpSp>
      <p:sp>
        <p:nvSpPr>
          <p:cNvPr id="65" name="Овал 64"/>
          <p:cNvSpPr/>
          <p:nvPr/>
        </p:nvSpPr>
        <p:spPr>
          <a:xfrm>
            <a:off x="5508104" y="4938033"/>
            <a:ext cx="410228" cy="49956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B3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Picture 2" descr="http://smileychange.com/images/taxus_wood2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12215894">
            <a:off x="5512713" y="4941419"/>
            <a:ext cx="421710" cy="498231"/>
          </a:xfrm>
          <a:prstGeom prst="rect">
            <a:avLst/>
          </a:prstGeom>
          <a:noFill/>
        </p:spPr>
      </p:pic>
      <p:grpSp>
        <p:nvGrpSpPr>
          <p:cNvPr id="38" name="Группа 73"/>
          <p:cNvGrpSpPr/>
          <p:nvPr/>
        </p:nvGrpSpPr>
        <p:grpSpPr>
          <a:xfrm>
            <a:off x="5508105" y="5435899"/>
            <a:ext cx="413617" cy="508887"/>
            <a:chOff x="5508104" y="4372271"/>
            <a:chExt cx="413617" cy="381665"/>
          </a:xfrm>
        </p:grpSpPr>
        <p:sp>
          <p:nvSpPr>
            <p:cNvPr id="77" name="Овал 76"/>
            <p:cNvSpPr/>
            <p:nvPr/>
          </p:nvSpPr>
          <p:spPr>
            <a:xfrm>
              <a:off x="5508104" y="4379265"/>
              <a:ext cx="410228" cy="3746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6B3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Picture 2" descr="http://smileychange.com/images/taxus_wood2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rot="5400000">
              <a:off x="5529271" y="4354493"/>
              <a:ext cx="374671" cy="410228"/>
            </a:xfrm>
            <a:prstGeom prst="rect">
              <a:avLst/>
            </a:prstGeom>
            <a:noFill/>
          </p:spPr>
        </p:pic>
      </p:grpSp>
      <p:sp>
        <p:nvSpPr>
          <p:cNvPr id="80" name="Овал 79"/>
          <p:cNvSpPr/>
          <p:nvPr/>
        </p:nvSpPr>
        <p:spPr>
          <a:xfrm rot="12930543">
            <a:off x="3276825" y="5454136"/>
            <a:ext cx="398658" cy="49956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B3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Picture 2" descr="http://smileychange.com/images/taxus_wood2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 rot="18330543">
            <a:off x="3224485" y="5507535"/>
            <a:ext cx="499561" cy="398658"/>
          </a:xfrm>
          <a:prstGeom prst="rect">
            <a:avLst/>
          </a:prstGeom>
          <a:noFill/>
        </p:spPr>
      </p:pic>
      <p:grpSp>
        <p:nvGrpSpPr>
          <p:cNvPr id="39" name="Группа 81"/>
          <p:cNvGrpSpPr/>
          <p:nvPr/>
        </p:nvGrpSpPr>
        <p:grpSpPr>
          <a:xfrm>
            <a:off x="3266332" y="5956942"/>
            <a:ext cx="411407" cy="504796"/>
            <a:chOff x="3268541" y="4375339"/>
            <a:chExt cx="411407" cy="378597"/>
          </a:xfrm>
        </p:grpSpPr>
        <p:sp>
          <p:nvSpPr>
            <p:cNvPr id="83" name="Овал 82"/>
            <p:cNvSpPr/>
            <p:nvPr/>
          </p:nvSpPr>
          <p:spPr>
            <a:xfrm>
              <a:off x="3268541" y="4379265"/>
              <a:ext cx="410228" cy="3746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6B3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Picture 2" descr="http://smileychange.com/images/taxus_wood2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rot="5400000">
              <a:off x="3287498" y="4357561"/>
              <a:ext cx="374671" cy="410228"/>
            </a:xfrm>
            <a:prstGeom prst="rect">
              <a:avLst/>
            </a:prstGeom>
            <a:noFill/>
          </p:spPr>
        </p:pic>
      </p:grpSp>
      <p:sp>
        <p:nvSpPr>
          <p:cNvPr id="86" name="Овал 85"/>
          <p:cNvSpPr/>
          <p:nvPr/>
        </p:nvSpPr>
        <p:spPr>
          <a:xfrm rot="10800000">
            <a:off x="5508104" y="5956588"/>
            <a:ext cx="410228" cy="49956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B3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Picture 2" descr="http://smileychange.com/images/taxus_wood2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6200000">
            <a:off x="5463759" y="6008291"/>
            <a:ext cx="499561" cy="410228"/>
          </a:xfrm>
          <a:prstGeom prst="rect">
            <a:avLst/>
          </a:prstGeom>
          <a:noFill/>
        </p:spPr>
      </p:pic>
      <p:grpSp>
        <p:nvGrpSpPr>
          <p:cNvPr id="40" name="Группа 81"/>
          <p:cNvGrpSpPr/>
          <p:nvPr/>
        </p:nvGrpSpPr>
        <p:grpSpPr>
          <a:xfrm>
            <a:off x="3264443" y="4417462"/>
            <a:ext cx="412117" cy="506599"/>
            <a:chOff x="3266652" y="4379265"/>
            <a:chExt cx="412117" cy="379949"/>
          </a:xfrm>
        </p:grpSpPr>
        <p:sp>
          <p:nvSpPr>
            <p:cNvPr id="85" name="Овал 84"/>
            <p:cNvSpPr/>
            <p:nvPr/>
          </p:nvSpPr>
          <p:spPr>
            <a:xfrm>
              <a:off x="3268541" y="4379265"/>
              <a:ext cx="410228" cy="3746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6B3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2" descr="http://smileychange.com/images/taxus_wood2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rot="17655322">
              <a:off x="3284430" y="4366765"/>
              <a:ext cx="374671" cy="410228"/>
            </a:xfrm>
            <a:prstGeom prst="rect">
              <a:avLst/>
            </a:prstGeom>
            <a:noFill/>
          </p:spPr>
        </p:pic>
      </p:grpSp>
      <p:grpSp>
        <p:nvGrpSpPr>
          <p:cNvPr id="41" name="Группа 84"/>
          <p:cNvGrpSpPr/>
          <p:nvPr/>
        </p:nvGrpSpPr>
        <p:grpSpPr>
          <a:xfrm>
            <a:off x="5508105" y="4421616"/>
            <a:ext cx="419753" cy="509585"/>
            <a:chOff x="5508104" y="4371747"/>
            <a:chExt cx="419753" cy="382189"/>
          </a:xfrm>
        </p:grpSpPr>
        <p:sp>
          <p:nvSpPr>
            <p:cNvPr id="98" name="Овал 97"/>
            <p:cNvSpPr/>
            <p:nvPr/>
          </p:nvSpPr>
          <p:spPr>
            <a:xfrm>
              <a:off x="5508104" y="4379265"/>
              <a:ext cx="410228" cy="3746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6B3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2" descr="http://smileychange.com/images/taxus_wood2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rot="5400000">
              <a:off x="5535407" y="4353969"/>
              <a:ext cx="374671" cy="410228"/>
            </a:xfrm>
            <a:prstGeom prst="rect">
              <a:avLst/>
            </a:prstGeom>
            <a:noFill/>
          </p:spPr>
        </p:pic>
      </p:grpSp>
      <p:pic>
        <p:nvPicPr>
          <p:cNvPr id="113" name="Picture 8" descr="http://img-fotki.yandex.ru/get/9496/16969765.1b5/0_87ae8_684430ed_orig.png"/>
          <p:cNvPicPr>
            <a:picLocks noChangeAspect="1" noChangeArrowheads="1"/>
          </p:cNvPicPr>
          <p:nvPr/>
        </p:nvPicPr>
        <p:blipFill>
          <a:blip r:embed="rId16" cstate="screen"/>
          <a:stretch>
            <a:fillRect/>
          </a:stretch>
        </p:blipFill>
        <p:spPr bwMode="auto">
          <a:xfrm>
            <a:off x="285720" y="2764588"/>
            <a:ext cx="2419790" cy="393562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92" name="Рисунок 91" descr="23.png"/>
          <p:cNvPicPr>
            <a:picLocks noChangeAspect="1"/>
          </p:cNvPicPr>
          <p:nvPr/>
        </p:nvPicPr>
        <p:blipFill>
          <a:blip r:embed="rId17" cstate="screen">
            <a:lum bright="-10000" contrast="20000"/>
          </a:blip>
          <a:stretch>
            <a:fillRect/>
          </a:stretch>
        </p:blipFill>
        <p:spPr>
          <a:xfrm flipH="1">
            <a:off x="6300194" y="3813043"/>
            <a:ext cx="1871121" cy="279804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00" name="Скругленный прямоугольник 99"/>
          <p:cNvSpPr/>
          <p:nvPr/>
        </p:nvSpPr>
        <p:spPr>
          <a:xfrm>
            <a:off x="4318760" y="1590620"/>
            <a:ext cx="642756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3966676" y="2372883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932040" y="2372883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981306" y="3285745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917410" y="3275992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9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3966676" y="4158072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902780" y="4158072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3966676" y="5070935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8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911237" y="5070935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3973991" y="5983797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924725" y="5982275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912990" y="5086581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3967361" y="4164575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3967361" y="5995888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4922515" y="3294889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967361" y="2385583"/>
            <a:ext cx="288032" cy="38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75"/>
          <p:cNvGrpSpPr/>
          <p:nvPr/>
        </p:nvGrpSpPr>
        <p:grpSpPr>
          <a:xfrm>
            <a:off x="5868144" y="644691"/>
            <a:ext cx="3168352" cy="4197085"/>
            <a:chOff x="0" y="1347614"/>
            <a:chExt cx="2900562" cy="2787774"/>
          </a:xfrm>
        </p:grpSpPr>
        <p:pic>
          <p:nvPicPr>
            <p:cNvPr id="277" name="Рисунок 276" descr="17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0" y="1347614"/>
              <a:ext cx="2900562" cy="2787774"/>
            </a:xfrm>
            <a:prstGeom prst="rect">
              <a:avLst/>
            </a:prstGeom>
          </p:spPr>
        </p:pic>
        <p:pic>
          <p:nvPicPr>
            <p:cNvPr id="278" name="Рисунок 277" descr="56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11560" y="1851670"/>
              <a:ext cx="308648" cy="360040"/>
            </a:xfrm>
            <a:prstGeom prst="rect">
              <a:avLst/>
            </a:prstGeom>
          </p:spPr>
        </p:pic>
        <p:pic>
          <p:nvPicPr>
            <p:cNvPr id="279" name="Рисунок 278" descr="56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943868" y="2283718"/>
              <a:ext cx="308648" cy="360040"/>
            </a:xfrm>
            <a:prstGeom prst="rect">
              <a:avLst/>
            </a:prstGeom>
          </p:spPr>
        </p:pic>
        <p:pic>
          <p:nvPicPr>
            <p:cNvPr id="280" name="Рисунок 279" descr="56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82415" y="2571750"/>
              <a:ext cx="308648" cy="360040"/>
            </a:xfrm>
            <a:prstGeom prst="rect">
              <a:avLst/>
            </a:prstGeom>
          </p:spPr>
        </p:pic>
        <p:pic>
          <p:nvPicPr>
            <p:cNvPr id="281" name="Рисунок 280" descr="56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331640" y="1707654"/>
              <a:ext cx="308648" cy="360040"/>
            </a:xfrm>
            <a:prstGeom prst="rect">
              <a:avLst/>
            </a:prstGeom>
          </p:spPr>
        </p:pic>
        <p:pic>
          <p:nvPicPr>
            <p:cNvPr id="282" name="Рисунок 281" descr="56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1619672" y="2139702"/>
              <a:ext cx="308648" cy="360040"/>
            </a:xfrm>
            <a:prstGeom prst="rect">
              <a:avLst/>
            </a:prstGeom>
          </p:spPr>
        </p:pic>
        <p:pic>
          <p:nvPicPr>
            <p:cNvPr id="283" name="Рисунок 282" descr="56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331640" y="2643758"/>
              <a:ext cx="308648" cy="360040"/>
            </a:xfrm>
            <a:prstGeom prst="rect">
              <a:avLst/>
            </a:prstGeom>
          </p:spPr>
        </p:pic>
        <p:pic>
          <p:nvPicPr>
            <p:cNvPr id="284" name="Рисунок 283" descr="56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21119058">
              <a:off x="1931299" y="2519503"/>
              <a:ext cx="308648" cy="360040"/>
            </a:xfrm>
            <a:prstGeom prst="rect">
              <a:avLst/>
            </a:prstGeom>
          </p:spPr>
        </p:pic>
      </p:grpSp>
      <p:grpSp>
        <p:nvGrpSpPr>
          <p:cNvPr id="13" name="Группа 266"/>
          <p:cNvGrpSpPr/>
          <p:nvPr/>
        </p:nvGrpSpPr>
        <p:grpSpPr>
          <a:xfrm>
            <a:off x="35496" y="740702"/>
            <a:ext cx="3419872" cy="3840428"/>
            <a:chOff x="3131840" y="508784"/>
            <a:chExt cx="2646149" cy="2144442"/>
          </a:xfrm>
        </p:grpSpPr>
        <p:pic>
          <p:nvPicPr>
            <p:cNvPr id="268" name="Рисунок 267" descr="18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3131840" y="508784"/>
              <a:ext cx="2646149" cy="2144442"/>
            </a:xfrm>
            <a:prstGeom prst="rect">
              <a:avLst/>
            </a:prstGeom>
          </p:spPr>
        </p:pic>
        <p:pic>
          <p:nvPicPr>
            <p:cNvPr id="269" name="Рисунок 268" descr="55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1268824" flipH="1">
              <a:off x="3787850" y="921937"/>
              <a:ext cx="288769" cy="324768"/>
            </a:xfrm>
            <a:prstGeom prst="rect">
              <a:avLst/>
            </a:prstGeom>
          </p:spPr>
        </p:pic>
        <p:pic>
          <p:nvPicPr>
            <p:cNvPr id="270" name="Рисунок 269" descr="55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rot="331176">
              <a:off x="4340279" y="703947"/>
              <a:ext cx="293622" cy="330226"/>
            </a:xfrm>
            <a:prstGeom prst="rect">
              <a:avLst/>
            </a:prstGeom>
          </p:spPr>
        </p:pic>
        <p:pic>
          <p:nvPicPr>
            <p:cNvPr id="271" name="Рисунок 270" descr="55.png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331176">
              <a:off x="4093369" y="1357662"/>
              <a:ext cx="285626" cy="321234"/>
            </a:xfrm>
            <a:prstGeom prst="rect">
              <a:avLst/>
            </a:prstGeom>
          </p:spPr>
        </p:pic>
        <p:pic>
          <p:nvPicPr>
            <p:cNvPr id="272" name="Рисунок 271" descr="55.png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331176">
              <a:off x="4885457" y="1357662"/>
              <a:ext cx="285626" cy="321233"/>
            </a:xfrm>
            <a:prstGeom prst="rect">
              <a:avLst/>
            </a:prstGeom>
          </p:spPr>
        </p:pic>
        <p:pic>
          <p:nvPicPr>
            <p:cNvPr id="273" name="Рисунок 272" descr="55.pn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 rot="331176">
              <a:off x="3547601" y="1392683"/>
              <a:ext cx="290461" cy="326671"/>
            </a:xfrm>
            <a:prstGeom prst="rect">
              <a:avLst/>
            </a:prstGeom>
          </p:spPr>
        </p:pic>
        <p:pic>
          <p:nvPicPr>
            <p:cNvPr id="274" name="Рисунок 273" descr="55.png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 rot="21268824" flipH="1">
              <a:off x="4804087" y="929678"/>
              <a:ext cx="310259" cy="348937"/>
            </a:xfrm>
            <a:prstGeom prst="rect">
              <a:avLst/>
            </a:prstGeom>
          </p:spPr>
        </p:pic>
        <p:pic>
          <p:nvPicPr>
            <p:cNvPr id="275" name="Рисунок 274" descr="55.png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 rot="21268824" flipH="1">
              <a:off x="4424506" y="1124866"/>
              <a:ext cx="306764" cy="345007"/>
            </a:xfrm>
            <a:prstGeom prst="rect">
              <a:avLst/>
            </a:prstGeom>
          </p:spPr>
        </p:pic>
      </p:grpSp>
      <p:pic>
        <p:nvPicPr>
          <p:cNvPr id="11" name="Picture 20" descr="https://ds04.infourok.ru/uploads/ex/135a/0004e1d1-f3043f52/hello_html_m77f46b55.png"/>
          <p:cNvPicPr>
            <a:picLocks noChangeAspect="1" noChangeArrowheads="1"/>
          </p:cNvPicPr>
          <p:nvPr/>
        </p:nvPicPr>
        <p:blipFill>
          <a:blip r:embed="rId12" cstate="screen">
            <a:lum bright="-20000" contrast="30000"/>
          </a:blip>
          <a:srcRect/>
          <a:stretch>
            <a:fillRect/>
          </a:stretch>
        </p:blipFill>
        <p:spPr bwMode="auto">
          <a:xfrm flipH="1">
            <a:off x="179512" y="4581128"/>
            <a:ext cx="1152128" cy="1920213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66" name="Picture 10" descr="https://s-media-cache-ak0.pinimg.com/originals/06/50/fc/0650fcec73a5e7ecb542dc164751f4e9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76621" y="4403285"/>
            <a:ext cx="1534608" cy="2262055"/>
          </a:xfrm>
          <a:prstGeom prst="rect">
            <a:avLst/>
          </a:prstGeom>
          <a:noFill/>
        </p:spPr>
      </p:pic>
      <p:pic>
        <p:nvPicPr>
          <p:cNvPr id="9" name="Рисунок 8" descr="15.png"/>
          <p:cNvPicPr>
            <a:picLocks noChangeAspect="1"/>
          </p:cNvPicPr>
          <p:nvPr/>
        </p:nvPicPr>
        <p:blipFill>
          <a:blip r:embed="rId14" cstate="screen">
            <a:lum bright="-10000"/>
          </a:blip>
          <a:stretch>
            <a:fillRect/>
          </a:stretch>
        </p:blipFill>
        <p:spPr>
          <a:xfrm>
            <a:off x="6516216" y="3187712"/>
            <a:ext cx="2520280" cy="3313629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58" name="Picture 10" descr="https://s-media-cache-ak0.pinimg.com/originals/06/50/fc/0650fcec73a5e7ecb542dc164751f4e9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609392" y="4403285"/>
            <a:ext cx="1534608" cy="2262055"/>
          </a:xfrm>
          <a:prstGeom prst="rect">
            <a:avLst/>
          </a:prstGeom>
          <a:noFill/>
        </p:spPr>
      </p:pic>
      <p:pic>
        <p:nvPicPr>
          <p:cNvPr id="10" name="Рисунок 9" descr="17.png"/>
          <p:cNvPicPr>
            <a:picLocks noChangeAspect="1"/>
          </p:cNvPicPr>
          <p:nvPr/>
        </p:nvPicPr>
        <p:blipFill>
          <a:blip r:embed="rId15" cstate="screen">
            <a:lum bright="-20000" contrast="30000"/>
          </a:blip>
          <a:srcRect/>
          <a:stretch>
            <a:fillRect/>
          </a:stretch>
        </p:blipFill>
        <p:spPr>
          <a:xfrm>
            <a:off x="3419872" y="3909056"/>
            <a:ext cx="2088232" cy="294894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8" name="Picture 8" descr="http://img-fotki.yandex.ru/get/9496/16969765.1b5/0_87ae8_684430ed_orig.png"/>
          <p:cNvPicPr>
            <a:picLocks noChangeAspect="1" noChangeArrowheads="1"/>
          </p:cNvPicPr>
          <p:nvPr/>
        </p:nvPicPr>
        <p:blipFill>
          <a:blip r:embed="rId16" cstate="screen"/>
          <a:stretch>
            <a:fillRect/>
          </a:stretch>
        </p:blipFill>
        <p:spPr bwMode="auto">
          <a:xfrm>
            <a:off x="1259632" y="2180861"/>
            <a:ext cx="2040160" cy="393562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pSp>
        <p:nvGrpSpPr>
          <p:cNvPr id="15" name="Группа 3"/>
          <p:cNvGrpSpPr/>
          <p:nvPr/>
        </p:nvGrpSpPr>
        <p:grpSpPr>
          <a:xfrm>
            <a:off x="1763688" y="5061182"/>
            <a:ext cx="1008112" cy="1521289"/>
            <a:chOff x="1441748" y="3742928"/>
            <a:chExt cx="1008112" cy="1140967"/>
          </a:xfrm>
        </p:grpSpPr>
        <p:pic>
          <p:nvPicPr>
            <p:cNvPr id="5" name="Picture 6" descr="http://poetryonline.net/images/mushka.png"/>
            <p:cNvPicPr>
              <a:picLocks noChangeAspect="1" noChangeArrowheads="1"/>
            </p:cNvPicPr>
            <p:nvPr/>
          </p:nvPicPr>
          <p:blipFill>
            <a:blip r:embed="rId17" cstate="screen"/>
            <a:srcRect b="-5547"/>
            <a:stretch>
              <a:fillRect/>
            </a:stretch>
          </p:blipFill>
          <p:spPr bwMode="auto">
            <a:xfrm flipH="1">
              <a:off x="1691680" y="4640932"/>
              <a:ext cx="504056" cy="216024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6" name="Picture 6" descr="http://poetryonline.net/images/mushka.png"/>
            <p:cNvPicPr>
              <a:picLocks noChangeAspect="1" noChangeArrowheads="1"/>
            </p:cNvPicPr>
            <p:nvPr/>
          </p:nvPicPr>
          <p:blipFill>
            <a:blip r:embed="rId18" cstate="screen"/>
            <a:stretch>
              <a:fillRect/>
            </a:stretch>
          </p:blipFill>
          <p:spPr bwMode="auto">
            <a:xfrm flipH="1">
              <a:off x="1441748" y="3742928"/>
              <a:ext cx="1008112" cy="1140967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7" name="Рисунок 6" descr="23.png"/>
          <p:cNvPicPr>
            <a:picLocks noChangeAspect="1"/>
          </p:cNvPicPr>
          <p:nvPr/>
        </p:nvPicPr>
        <p:blipFill>
          <a:blip r:embed="rId19" cstate="screen">
            <a:lum bright="-10000" contrast="20000"/>
          </a:blip>
          <a:stretch>
            <a:fillRect/>
          </a:stretch>
        </p:blipFill>
        <p:spPr>
          <a:xfrm flipH="1">
            <a:off x="5148065" y="3429001"/>
            <a:ext cx="1871121" cy="279804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763688" y="6117299"/>
            <a:ext cx="5616624" cy="640293"/>
          </a:xfrm>
          <a:prstGeom prst="roundRect">
            <a:avLst/>
          </a:prstGeom>
          <a:blipFill>
            <a:blip r:embed="rId20" cstate="screen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205"/>
          <p:cNvGrpSpPr/>
          <p:nvPr/>
        </p:nvGrpSpPr>
        <p:grpSpPr>
          <a:xfrm>
            <a:off x="4427984" y="2154400"/>
            <a:ext cx="3393506" cy="4428608"/>
            <a:chOff x="4427984" y="1615800"/>
            <a:chExt cx="3393506" cy="3321456"/>
          </a:xfrm>
        </p:grpSpPr>
        <p:grpSp>
          <p:nvGrpSpPr>
            <p:cNvPr id="17" name="Группа 145"/>
            <p:cNvGrpSpPr/>
            <p:nvPr/>
          </p:nvGrpSpPr>
          <p:grpSpPr>
            <a:xfrm>
              <a:off x="4427984" y="2499742"/>
              <a:ext cx="3367177" cy="2437514"/>
              <a:chOff x="4427984" y="2499742"/>
              <a:chExt cx="3367177" cy="2437514"/>
            </a:xfrm>
          </p:grpSpPr>
          <p:grpSp>
            <p:nvGrpSpPr>
              <p:cNvPr id="18" name="Группа 128"/>
              <p:cNvGrpSpPr/>
              <p:nvPr/>
            </p:nvGrpSpPr>
            <p:grpSpPr>
              <a:xfrm>
                <a:off x="4427984" y="2499742"/>
                <a:ext cx="3191568" cy="2437514"/>
                <a:chOff x="4427984" y="2499742"/>
                <a:chExt cx="3191568" cy="2437514"/>
              </a:xfrm>
            </p:grpSpPr>
            <p:sp>
              <p:nvSpPr>
                <p:cNvPr id="184" name="Равнобедренный треугольник 183"/>
                <p:cNvSpPr/>
                <p:nvPr/>
              </p:nvSpPr>
              <p:spPr>
                <a:xfrm>
                  <a:off x="4427984" y="2499742"/>
                  <a:ext cx="3076705" cy="720080"/>
                </a:xfrm>
                <a:prstGeom prst="triangle">
                  <a:avLst>
                    <a:gd name="adj" fmla="val 50000"/>
                  </a:avLst>
                </a:prstGeom>
                <a:blipFill>
                  <a:blip r:embed="rId21" cstate="screen"/>
                  <a:stretch>
                    <a:fillRect/>
                  </a:stretch>
                </a:blipFill>
                <a:ln>
                  <a:solidFill>
                    <a:srgbClr val="A14D0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9" name="Группа 126"/>
                <p:cNvGrpSpPr/>
                <p:nvPr/>
              </p:nvGrpSpPr>
              <p:grpSpPr>
                <a:xfrm>
                  <a:off x="5681096" y="2748040"/>
                  <a:ext cx="1938456" cy="2189216"/>
                  <a:chOff x="5713370" y="2748040"/>
                  <a:chExt cx="1938456" cy="2189216"/>
                </a:xfrm>
              </p:grpSpPr>
              <p:sp>
                <p:nvSpPr>
                  <p:cNvPr id="186" name="Прямоугольник 185"/>
                  <p:cNvSpPr/>
                  <p:nvPr/>
                </p:nvSpPr>
                <p:spPr>
                  <a:xfrm>
                    <a:off x="5713370" y="3324104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7" name="Прямоугольник 186"/>
                  <p:cNvSpPr/>
                  <p:nvPr/>
                </p:nvSpPr>
                <p:spPr>
                  <a:xfrm>
                    <a:off x="5713370" y="3529370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8" name="Прямоугольник 187"/>
                  <p:cNvSpPr/>
                  <p:nvPr/>
                </p:nvSpPr>
                <p:spPr>
                  <a:xfrm>
                    <a:off x="5713370" y="3734636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9" name="Прямоугольник 188"/>
                  <p:cNvSpPr/>
                  <p:nvPr/>
                </p:nvSpPr>
                <p:spPr>
                  <a:xfrm>
                    <a:off x="5713370" y="4117454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0" name="Прямоугольник 189"/>
                  <p:cNvSpPr/>
                  <p:nvPr/>
                </p:nvSpPr>
                <p:spPr>
                  <a:xfrm>
                    <a:off x="5713370" y="4321458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1" name="Прямоугольник 190"/>
                  <p:cNvSpPr/>
                  <p:nvPr/>
                </p:nvSpPr>
                <p:spPr>
                  <a:xfrm>
                    <a:off x="5713370" y="4526724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2" name="Прямоугольник 191"/>
                  <p:cNvSpPr/>
                  <p:nvPr/>
                </p:nvSpPr>
                <p:spPr>
                  <a:xfrm>
                    <a:off x="5713370" y="4731990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3" name="Прямоугольник 192"/>
                  <p:cNvSpPr/>
                  <p:nvPr/>
                </p:nvSpPr>
                <p:spPr>
                  <a:xfrm>
                    <a:off x="5713370" y="3910926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4" name="Прямоугольник 193"/>
                  <p:cNvSpPr/>
                  <p:nvPr/>
                </p:nvSpPr>
                <p:spPr>
                  <a:xfrm>
                    <a:off x="5713370" y="3118838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5" name="Прямоугольник 194"/>
                  <p:cNvSpPr/>
                  <p:nvPr/>
                </p:nvSpPr>
                <p:spPr>
                  <a:xfrm>
                    <a:off x="5713370" y="2942548"/>
                    <a:ext cx="1090878" cy="184674"/>
                  </a:xfrm>
                  <a:prstGeom prst="rect">
                    <a:avLst/>
                  </a:prstGeom>
                  <a:blipFill>
                    <a:blip r:embed="rId23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6" name="Прямоугольник 195"/>
                  <p:cNvSpPr/>
                  <p:nvPr/>
                </p:nvSpPr>
                <p:spPr>
                  <a:xfrm>
                    <a:off x="5713370" y="2748040"/>
                    <a:ext cx="650446" cy="193058"/>
                  </a:xfrm>
                  <a:prstGeom prst="rect">
                    <a:avLst/>
                  </a:prstGeom>
                  <a:blipFill>
                    <a:blip r:embed="rId24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20" name="Группа 144"/>
              <p:cNvGrpSpPr/>
              <p:nvPr/>
            </p:nvGrpSpPr>
            <p:grpSpPr>
              <a:xfrm>
                <a:off x="7380312" y="3363838"/>
                <a:ext cx="414849" cy="1533793"/>
                <a:chOff x="7380312" y="3363838"/>
                <a:chExt cx="414849" cy="1533793"/>
              </a:xfrm>
            </p:grpSpPr>
            <p:grpSp>
              <p:nvGrpSpPr>
                <p:cNvPr id="21" name="Группа 73"/>
                <p:cNvGrpSpPr/>
                <p:nvPr/>
              </p:nvGrpSpPr>
              <p:grpSpPr>
                <a:xfrm>
                  <a:off x="7381544" y="3363838"/>
                  <a:ext cx="413617" cy="381665"/>
                  <a:chOff x="5508104" y="4372271"/>
                  <a:chExt cx="413617" cy="381665"/>
                </a:xfrm>
              </p:grpSpPr>
              <p:sp>
                <p:nvSpPr>
                  <p:cNvPr id="182" name="Овал 181"/>
                  <p:cNvSpPr/>
                  <p:nvPr/>
                </p:nvSpPr>
                <p:spPr>
                  <a:xfrm>
                    <a:off x="5508104" y="4379265"/>
                    <a:ext cx="410228" cy="374671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83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5400000">
                    <a:off x="5529271" y="4354493"/>
                    <a:ext cx="374671" cy="41022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2" name="Группа 69"/>
                <p:cNvGrpSpPr/>
                <p:nvPr/>
              </p:nvGrpSpPr>
              <p:grpSpPr>
                <a:xfrm>
                  <a:off x="7380312" y="3756152"/>
                  <a:ext cx="414849" cy="376967"/>
                  <a:chOff x="5868144" y="3435846"/>
                  <a:chExt cx="582554" cy="579594"/>
                </a:xfrm>
              </p:grpSpPr>
              <p:sp>
                <p:nvSpPr>
                  <p:cNvPr id="180" name="Овал 179"/>
                  <p:cNvSpPr/>
                  <p:nvPr/>
                </p:nvSpPr>
                <p:spPr>
                  <a:xfrm>
                    <a:off x="5868144" y="3435846"/>
                    <a:ext cx="576064" cy="576064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81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6" cstate="screen"/>
                  <a:srcRect/>
                  <a:stretch>
                    <a:fillRect/>
                  </a:stretch>
                </p:blipFill>
                <p:spPr bwMode="auto">
                  <a:xfrm rot="11565397">
                    <a:off x="5874634" y="3439376"/>
                    <a:ext cx="576064" cy="57606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3" name="Группа 74"/>
                <p:cNvGrpSpPr/>
                <p:nvPr/>
              </p:nvGrpSpPr>
              <p:grpSpPr>
                <a:xfrm>
                  <a:off x="7383238" y="4137708"/>
                  <a:ext cx="411923" cy="379317"/>
                  <a:chOff x="2699792" y="3435846"/>
                  <a:chExt cx="578445" cy="583207"/>
                </a:xfrm>
              </p:grpSpPr>
              <p:sp>
                <p:nvSpPr>
                  <p:cNvPr id="178" name="Овал 177"/>
                  <p:cNvSpPr/>
                  <p:nvPr/>
                </p:nvSpPr>
                <p:spPr>
                  <a:xfrm>
                    <a:off x="2699792" y="3435846"/>
                    <a:ext cx="576064" cy="576064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79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16200000">
                    <a:off x="2702173" y="3442989"/>
                    <a:ext cx="576064" cy="57606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4" name="Группа 73"/>
                <p:cNvGrpSpPr/>
                <p:nvPr/>
              </p:nvGrpSpPr>
              <p:grpSpPr>
                <a:xfrm>
                  <a:off x="7381544" y="4515966"/>
                  <a:ext cx="413617" cy="381665"/>
                  <a:chOff x="5508104" y="4372271"/>
                  <a:chExt cx="413617" cy="381665"/>
                </a:xfrm>
              </p:grpSpPr>
              <p:sp>
                <p:nvSpPr>
                  <p:cNvPr id="176" name="Овал 175"/>
                  <p:cNvSpPr/>
                  <p:nvPr/>
                </p:nvSpPr>
                <p:spPr>
                  <a:xfrm>
                    <a:off x="5508104" y="4379265"/>
                    <a:ext cx="410228" cy="374671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77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5400000">
                    <a:off x="5529271" y="4354493"/>
                    <a:ext cx="374671" cy="410228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pic>
          <p:nvPicPr>
            <p:cNvPr id="169" name="Рисунок 168" descr="5 —пнг — копия.png"/>
            <p:cNvPicPr>
              <a:picLocks noChangeAspect="1"/>
            </p:cNvPicPr>
            <p:nvPr/>
          </p:nvPicPr>
          <p:blipFill>
            <a:blip r:embed="rId27" cstate="screen">
              <a:lum/>
            </a:blip>
            <a:srcRect/>
            <a:stretch>
              <a:fillRect/>
            </a:stretch>
          </p:blipFill>
          <p:spPr>
            <a:xfrm rot="20505576" flipH="1">
              <a:off x="5805266" y="1615800"/>
              <a:ext cx="2016224" cy="2016224"/>
            </a:xfrm>
            <a:prstGeom prst="rect">
              <a:avLst/>
            </a:prstGeom>
          </p:spPr>
        </p:pic>
      </p:grpSp>
      <p:grpSp>
        <p:nvGrpSpPr>
          <p:cNvPr id="38" name="Группа 206"/>
          <p:cNvGrpSpPr/>
          <p:nvPr/>
        </p:nvGrpSpPr>
        <p:grpSpPr>
          <a:xfrm flipH="1">
            <a:off x="1142976" y="2143116"/>
            <a:ext cx="3393506" cy="4428608"/>
            <a:chOff x="4427984" y="1615800"/>
            <a:chExt cx="3393506" cy="3321456"/>
          </a:xfrm>
        </p:grpSpPr>
        <p:grpSp>
          <p:nvGrpSpPr>
            <p:cNvPr id="39" name="Группа 145"/>
            <p:cNvGrpSpPr/>
            <p:nvPr/>
          </p:nvGrpSpPr>
          <p:grpSpPr>
            <a:xfrm>
              <a:off x="4427984" y="2499742"/>
              <a:ext cx="3367177" cy="2437514"/>
              <a:chOff x="4427984" y="2499742"/>
              <a:chExt cx="3367177" cy="2437514"/>
            </a:xfrm>
          </p:grpSpPr>
          <p:grpSp>
            <p:nvGrpSpPr>
              <p:cNvPr id="40" name="Группа 128"/>
              <p:cNvGrpSpPr/>
              <p:nvPr/>
            </p:nvGrpSpPr>
            <p:grpSpPr>
              <a:xfrm>
                <a:off x="4427984" y="2499742"/>
                <a:ext cx="3191568" cy="2437514"/>
                <a:chOff x="4427984" y="2499742"/>
                <a:chExt cx="3191568" cy="2437514"/>
              </a:xfrm>
            </p:grpSpPr>
            <p:sp>
              <p:nvSpPr>
                <p:cNvPr id="154" name="Равнобедренный треугольник 153"/>
                <p:cNvSpPr/>
                <p:nvPr/>
              </p:nvSpPr>
              <p:spPr>
                <a:xfrm>
                  <a:off x="4427984" y="2499742"/>
                  <a:ext cx="3076705" cy="720080"/>
                </a:xfrm>
                <a:prstGeom prst="triangle">
                  <a:avLst>
                    <a:gd name="adj" fmla="val 50000"/>
                  </a:avLst>
                </a:prstGeom>
                <a:blipFill>
                  <a:blip r:embed="rId21" cstate="screen"/>
                  <a:stretch>
                    <a:fillRect/>
                  </a:stretch>
                </a:blipFill>
                <a:ln>
                  <a:solidFill>
                    <a:srgbClr val="A14D0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1" name="Группа 126"/>
                <p:cNvGrpSpPr/>
                <p:nvPr/>
              </p:nvGrpSpPr>
              <p:grpSpPr>
                <a:xfrm>
                  <a:off x="5681096" y="2748040"/>
                  <a:ext cx="1938456" cy="2189216"/>
                  <a:chOff x="5713370" y="2748040"/>
                  <a:chExt cx="1938456" cy="2189216"/>
                </a:xfrm>
              </p:grpSpPr>
              <p:sp>
                <p:nvSpPr>
                  <p:cNvPr id="156" name="Прямоугольник 155"/>
                  <p:cNvSpPr/>
                  <p:nvPr/>
                </p:nvSpPr>
                <p:spPr>
                  <a:xfrm>
                    <a:off x="5713370" y="3324104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" name="Прямоугольник 156"/>
                  <p:cNvSpPr/>
                  <p:nvPr/>
                </p:nvSpPr>
                <p:spPr>
                  <a:xfrm>
                    <a:off x="5713370" y="3529370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8" name="Прямоугольник 157"/>
                  <p:cNvSpPr/>
                  <p:nvPr/>
                </p:nvSpPr>
                <p:spPr>
                  <a:xfrm>
                    <a:off x="5713370" y="3734636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9" name="Прямоугольник 158"/>
                  <p:cNvSpPr/>
                  <p:nvPr/>
                </p:nvSpPr>
                <p:spPr>
                  <a:xfrm>
                    <a:off x="5713370" y="4117454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0" name="Прямоугольник 159"/>
                  <p:cNvSpPr/>
                  <p:nvPr/>
                </p:nvSpPr>
                <p:spPr>
                  <a:xfrm>
                    <a:off x="5713370" y="4321458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1" name="Прямоугольник 160"/>
                  <p:cNvSpPr/>
                  <p:nvPr/>
                </p:nvSpPr>
                <p:spPr>
                  <a:xfrm>
                    <a:off x="5713370" y="4526724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2" name="Прямоугольник 161"/>
                  <p:cNvSpPr/>
                  <p:nvPr/>
                </p:nvSpPr>
                <p:spPr>
                  <a:xfrm>
                    <a:off x="5713370" y="4731990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3" name="Прямоугольник 162"/>
                  <p:cNvSpPr/>
                  <p:nvPr/>
                </p:nvSpPr>
                <p:spPr>
                  <a:xfrm>
                    <a:off x="5713370" y="3910926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4" name="Прямоугольник 163"/>
                  <p:cNvSpPr/>
                  <p:nvPr/>
                </p:nvSpPr>
                <p:spPr>
                  <a:xfrm>
                    <a:off x="5713370" y="3118838"/>
                    <a:ext cx="1938456" cy="205266"/>
                  </a:xfrm>
                  <a:prstGeom prst="rect">
                    <a:avLst/>
                  </a:prstGeom>
                  <a:blipFill>
                    <a:blip r:embed="rId22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5" name="Прямоугольник 164"/>
                  <p:cNvSpPr/>
                  <p:nvPr/>
                </p:nvSpPr>
                <p:spPr>
                  <a:xfrm>
                    <a:off x="5713370" y="2942548"/>
                    <a:ext cx="1090878" cy="184674"/>
                  </a:xfrm>
                  <a:prstGeom prst="rect">
                    <a:avLst/>
                  </a:prstGeom>
                  <a:blipFill>
                    <a:blip r:embed="rId23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6" name="Прямоугольник 165"/>
                  <p:cNvSpPr/>
                  <p:nvPr/>
                </p:nvSpPr>
                <p:spPr>
                  <a:xfrm>
                    <a:off x="5713370" y="2748040"/>
                    <a:ext cx="650446" cy="193058"/>
                  </a:xfrm>
                  <a:prstGeom prst="rect">
                    <a:avLst/>
                  </a:prstGeom>
                  <a:blipFill>
                    <a:blip r:embed="rId24" cstate="screen"/>
                    <a:stretch>
                      <a:fillRect/>
                    </a:stretch>
                  </a:blipFill>
                  <a:ln>
                    <a:solidFill>
                      <a:srgbClr val="512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42" name="Группа 144"/>
              <p:cNvGrpSpPr/>
              <p:nvPr/>
            </p:nvGrpSpPr>
            <p:grpSpPr>
              <a:xfrm>
                <a:off x="7380312" y="3363838"/>
                <a:ext cx="414849" cy="1533793"/>
                <a:chOff x="7380312" y="3363838"/>
                <a:chExt cx="414849" cy="1533793"/>
              </a:xfrm>
            </p:grpSpPr>
            <p:grpSp>
              <p:nvGrpSpPr>
                <p:cNvPr id="43" name="Группа 73"/>
                <p:cNvGrpSpPr/>
                <p:nvPr/>
              </p:nvGrpSpPr>
              <p:grpSpPr>
                <a:xfrm>
                  <a:off x="7381544" y="3363838"/>
                  <a:ext cx="413617" cy="381665"/>
                  <a:chOff x="5508104" y="4372271"/>
                  <a:chExt cx="413617" cy="381665"/>
                </a:xfrm>
              </p:grpSpPr>
              <p:sp>
                <p:nvSpPr>
                  <p:cNvPr id="152" name="Овал 151"/>
                  <p:cNvSpPr/>
                  <p:nvPr/>
                </p:nvSpPr>
                <p:spPr>
                  <a:xfrm>
                    <a:off x="5508104" y="4379265"/>
                    <a:ext cx="410228" cy="374671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53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5400000">
                    <a:off x="5529271" y="4354493"/>
                    <a:ext cx="374671" cy="41022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4" name="Группа 69"/>
                <p:cNvGrpSpPr/>
                <p:nvPr/>
              </p:nvGrpSpPr>
              <p:grpSpPr>
                <a:xfrm>
                  <a:off x="7380312" y="3756152"/>
                  <a:ext cx="414849" cy="376967"/>
                  <a:chOff x="5868144" y="3435846"/>
                  <a:chExt cx="582554" cy="579594"/>
                </a:xfrm>
              </p:grpSpPr>
              <p:sp>
                <p:nvSpPr>
                  <p:cNvPr id="150" name="Овал 149"/>
                  <p:cNvSpPr/>
                  <p:nvPr/>
                </p:nvSpPr>
                <p:spPr>
                  <a:xfrm>
                    <a:off x="5868144" y="3435846"/>
                    <a:ext cx="576064" cy="576064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51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6" cstate="screen"/>
                  <a:srcRect/>
                  <a:stretch>
                    <a:fillRect/>
                  </a:stretch>
                </p:blipFill>
                <p:spPr bwMode="auto">
                  <a:xfrm rot="11565397">
                    <a:off x="5874634" y="3439376"/>
                    <a:ext cx="576064" cy="57606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5" name="Группа 74"/>
                <p:cNvGrpSpPr/>
                <p:nvPr/>
              </p:nvGrpSpPr>
              <p:grpSpPr>
                <a:xfrm>
                  <a:off x="7383238" y="4137708"/>
                  <a:ext cx="411923" cy="379317"/>
                  <a:chOff x="2699792" y="3435846"/>
                  <a:chExt cx="578445" cy="583207"/>
                </a:xfrm>
              </p:grpSpPr>
              <p:sp>
                <p:nvSpPr>
                  <p:cNvPr id="148" name="Овал 147"/>
                  <p:cNvSpPr/>
                  <p:nvPr/>
                </p:nvSpPr>
                <p:spPr>
                  <a:xfrm>
                    <a:off x="2699792" y="3435846"/>
                    <a:ext cx="576064" cy="576064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49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16200000">
                    <a:off x="2702173" y="3442989"/>
                    <a:ext cx="576064" cy="57606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6" name="Группа 73"/>
                <p:cNvGrpSpPr/>
                <p:nvPr/>
              </p:nvGrpSpPr>
              <p:grpSpPr>
                <a:xfrm>
                  <a:off x="7381544" y="4515966"/>
                  <a:ext cx="413617" cy="381665"/>
                  <a:chOff x="5508104" y="4372271"/>
                  <a:chExt cx="413617" cy="381665"/>
                </a:xfrm>
              </p:grpSpPr>
              <p:sp>
                <p:nvSpPr>
                  <p:cNvPr id="146" name="Овал 145"/>
                  <p:cNvSpPr/>
                  <p:nvPr/>
                </p:nvSpPr>
                <p:spPr>
                  <a:xfrm>
                    <a:off x="5508104" y="4379265"/>
                    <a:ext cx="410228" cy="374671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47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5400000">
                    <a:off x="5529271" y="4354493"/>
                    <a:ext cx="374671" cy="410228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pic>
          <p:nvPicPr>
            <p:cNvPr id="139" name="Рисунок 138" descr="5 —пнг — копия.png"/>
            <p:cNvPicPr>
              <a:picLocks noChangeAspect="1"/>
            </p:cNvPicPr>
            <p:nvPr/>
          </p:nvPicPr>
          <p:blipFill>
            <a:blip r:embed="rId27" cstate="screen">
              <a:lum/>
            </a:blip>
            <a:srcRect/>
            <a:stretch>
              <a:fillRect/>
            </a:stretch>
          </p:blipFill>
          <p:spPr>
            <a:xfrm rot="20505576" flipH="1">
              <a:off x="5805266" y="1615800"/>
              <a:ext cx="2016224" cy="2016224"/>
            </a:xfrm>
            <a:prstGeom prst="rect">
              <a:avLst/>
            </a:prstGeom>
          </p:spPr>
        </p:pic>
      </p:grpSp>
      <p:pic>
        <p:nvPicPr>
          <p:cNvPr id="3" name="Picture 2" descr="C:\Users\Svetlana\Desktop\Заинька\16.png"/>
          <p:cNvPicPr>
            <a:picLocks noChangeAspect="1" noChangeArrowheads="1"/>
          </p:cNvPicPr>
          <p:nvPr/>
        </p:nvPicPr>
        <p:blipFill>
          <a:blip r:embed="rId28" cstate="screen"/>
          <a:srcRect l="15442" t="6670" r="18243" b="13284"/>
          <a:stretch>
            <a:fillRect/>
          </a:stretch>
        </p:blipFill>
        <p:spPr bwMode="auto">
          <a:xfrm>
            <a:off x="4031940" y="356659"/>
            <a:ext cx="1080120" cy="3456384"/>
          </a:xfrm>
          <a:prstGeom prst="rect">
            <a:avLst/>
          </a:prstGeom>
          <a:noFill/>
        </p:spPr>
      </p:pic>
      <p:grpSp>
        <p:nvGrpSpPr>
          <p:cNvPr id="47" name="Группа 134"/>
          <p:cNvGrpSpPr/>
          <p:nvPr/>
        </p:nvGrpSpPr>
        <p:grpSpPr>
          <a:xfrm>
            <a:off x="3085535" y="558104"/>
            <a:ext cx="3076705" cy="1873355"/>
            <a:chOff x="3085534" y="418578"/>
            <a:chExt cx="3076705" cy="1405016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3085534" y="418578"/>
              <a:ext cx="3076705" cy="1405016"/>
            </a:xfrm>
            <a:prstGeom prst="triangle">
              <a:avLst/>
            </a:prstGeom>
            <a:blipFill>
              <a:blip r:embed="rId29" cstate="screen"/>
              <a:stretch>
                <a:fillRect/>
              </a:stretch>
            </a:blipFill>
            <a:ln>
              <a:solidFill>
                <a:srgbClr val="A14D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675235" y="1463583"/>
              <a:ext cx="1897301" cy="187336"/>
            </a:xfrm>
            <a:prstGeom prst="rect">
              <a:avLst/>
            </a:prstGeom>
            <a:blipFill>
              <a:blip r:embed="rId30" cstate="screen"/>
              <a:stretch>
                <a:fillRect/>
              </a:stretch>
            </a:blipFill>
            <a:ln>
              <a:solidFill>
                <a:srgbClr val="5126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832993" y="1275988"/>
              <a:ext cx="1581786" cy="187335"/>
            </a:xfrm>
            <a:prstGeom prst="rect">
              <a:avLst/>
            </a:prstGeom>
            <a:blipFill>
              <a:blip r:embed="rId31" cstate="screen"/>
              <a:stretch>
                <a:fillRect/>
              </a:stretch>
            </a:blipFill>
            <a:ln>
              <a:solidFill>
                <a:srgbClr val="5126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008829" y="1088653"/>
              <a:ext cx="1230115" cy="187335"/>
            </a:xfrm>
            <a:prstGeom prst="rect">
              <a:avLst/>
            </a:prstGeom>
            <a:blipFill>
              <a:blip r:embed="rId32" cstate="screen"/>
              <a:stretch>
                <a:fillRect/>
              </a:stretch>
            </a:blipFill>
            <a:ln>
              <a:solidFill>
                <a:srgbClr val="5126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342138" y="901075"/>
              <a:ext cx="563496" cy="187335"/>
            </a:xfrm>
            <a:prstGeom prst="rect">
              <a:avLst/>
            </a:prstGeom>
            <a:blipFill>
              <a:blip r:embed="rId33" cstate="screen"/>
              <a:stretch>
                <a:fillRect/>
              </a:stretch>
            </a:blipFill>
            <a:ln>
              <a:solidFill>
                <a:srgbClr val="5126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97"/>
          <p:cNvGrpSpPr/>
          <p:nvPr/>
        </p:nvGrpSpPr>
        <p:grpSpPr>
          <a:xfrm>
            <a:off x="3240606" y="4389107"/>
            <a:ext cx="2699546" cy="2195119"/>
            <a:chOff x="3240606" y="3291830"/>
            <a:chExt cx="2699546" cy="1646339"/>
          </a:xfrm>
        </p:grpSpPr>
        <p:grpSp>
          <p:nvGrpSpPr>
            <p:cNvPr id="49" name="Группа 37"/>
            <p:cNvGrpSpPr/>
            <p:nvPr/>
          </p:nvGrpSpPr>
          <p:grpSpPr>
            <a:xfrm>
              <a:off x="3491880" y="3304705"/>
              <a:ext cx="2204972" cy="1633464"/>
              <a:chOff x="3491880" y="3304705"/>
              <a:chExt cx="2204972" cy="1633464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3491880" y="3496015"/>
                <a:ext cx="2204972" cy="187335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491880" y="3304705"/>
                <a:ext cx="2204972" cy="187335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491880" y="4206531"/>
                <a:ext cx="2204972" cy="187336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491880" y="3862489"/>
                <a:ext cx="2204972" cy="187335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491880" y="3680373"/>
                <a:ext cx="2204972" cy="187335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3491880" y="4024415"/>
                <a:ext cx="2204972" cy="187336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491880" y="4750833"/>
                <a:ext cx="2204972" cy="187336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491880" y="4564284"/>
                <a:ext cx="2204972" cy="187336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3491880" y="4390792"/>
                <a:ext cx="2204972" cy="187336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0" name="Группа 72"/>
            <p:cNvGrpSpPr/>
            <p:nvPr/>
          </p:nvGrpSpPr>
          <p:grpSpPr>
            <a:xfrm>
              <a:off x="3240606" y="3293121"/>
              <a:ext cx="436234" cy="1533207"/>
              <a:chOff x="2466966" y="3363838"/>
              <a:chExt cx="436234" cy="1533207"/>
            </a:xfrm>
          </p:grpSpPr>
          <p:sp>
            <p:nvSpPr>
              <p:cNvPr id="74" name="Овал 73"/>
              <p:cNvSpPr/>
              <p:nvPr/>
            </p:nvSpPr>
            <p:spPr>
              <a:xfrm rot="12930543">
                <a:off x="2469853" y="4151207"/>
                <a:ext cx="398658" cy="37467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6B33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1" name="Группа 170"/>
              <p:cNvGrpSpPr/>
              <p:nvPr/>
            </p:nvGrpSpPr>
            <p:grpSpPr>
              <a:xfrm>
                <a:off x="2466966" y="3363838"/>
                <a:ext cx="436234" cy="1533207"/>
                <a:chOff x="3247640" y="3313096"/>
                <a:chExt cx="436234" cy="1533207"/>
              </a:xfrm>
            </p:grpSpPr>
            <p:grpSp>
              <p:nvGrpSpPr>
                <p:cNvPr id="52" name="Группа 63"/>
                <p:cNvGrpSpPr/>
                <p:nvPr/>
              </p:nvGrpSpPr>
              <p:grpSpPr>
                <a:xfrm>
                  <a:off x="3266331" y="3698660"/>
                  <a:ext cx="417543" cy="376881"/>
                  <a:chOff x="3268541" y="4379265"/>
                  <a:chExt cx="417543" cy="376881"/>
                </a:xfrm>
              </p:grpSpPr>
              <p:sp>
                <p:nvSpPr>
                  <p:cNvPr id="84" name="Овал 83"/>
                  <p:cNvSpPr/>
                  <p:nvPr/>
                </p:nvSpPr>
                <p:spPr>
                  <a:xfrm>
                    <a:off x="3268541" y="4379265"/>
                    <a:ext cx="410228" cy="374671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85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5400000">
                    <a:off x="3293634" y="4363697"/>
                    <a:ext cx="374671" cy="41022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77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35" cstate="screen"/>
                <a:srcRect/>
                <a:stretch>
                  <a:fillRect/>
                </a:stretch>
              </p:blipFill>
              <p:spPr bwMode="auto">
                <a:xfrm rot="18330543">
                  <a:off x="3259633" y="4080819"/>
                  <a:ext cx="374671" cy="398658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3" name="Группа 81"/>
                <p:cNvGrpSpPr/>
                <p:nvPr/>
              </p:nvGrpSpPr>
              <p:grpSpPr>
                <a:xfrm>
                  <a:off x="3266331" y="4467706"/>
                  <a:ext cx="411407" cy="378597"/>
                  <a:chOff x="3268541" y="4375339"/>
                  <a:chExt cx="411407" cy="378597"/>
                </a:xfrm>
              </p:grpSpPr>
              <p:sp>
                <p:nvSpPr>
                  <p:cNvPr id="82" name="Овал 81"/>
                  <p:cNvSpPr/>
                  <p:nvPr/>
                </p:nvSpPr>
                <p:spPr>
                  <a:xfrm>
                    <a:off x="3268541" y="4379265"/>
                    <a:ext cx="410228" cy="374671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83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5400000">
                    <a:off x="3287498" y="4357561"/>
                    <a:ext cx="374671" cy="41022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54" name="Группа 81"/>
                <p:cNvGrpSpPr/>
                <p:nvPr/>
              </p:nvGrpSpPr>
              <p:grpSpPr>
                <a:xfrm>
                  <a:off x="3264442" y="3313096"/>
                  <a:ext cx="412117" cy="379949"/>
                  <a:chOff x="3266652" y="4379265"/>
                  <a:chExt cx="412117" cy="379949"/>
                </a:xfrm>
              </p:grpSpPr>
              <p:sp>
                <p:nvSpPr>
                  <p:cNvPr id="80" name="Овал 79"/>
                  <p:cNvSpPr/>
                  <p:nvPr/>
                </p:nvSpPr>
                <p:spPr>
                  <a:xfrm>
                    <a:off x="3268541" y="4379265"/>
                    <a:ext cx="410228" cy="374671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81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17655322">
                    <a:off x="3284430" y="4366765"/>
                    <a:ext cx="374671" cy="410228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grpSp>
          <p:nvGrpSpPr>
            <p:cNvPr id="55" name="Группа 85"/>
            <p:cNvGrpSpPr/>
            <p:nvPr/>
          </p:nvGrpSpPr>
          <p:grpSpPr>
            <a:xfrm>
              <a:off x="5511360" y="3291830"/>
              <a:ext cx="428792" cy="1531178"/>
              <a:chOff x="4562961" y="3291830"/>
              <a:chExt cx="428792" cy="1531178"/>
            </a:xfrm>
          </p:grpSpPr>
          <p:sp>
            <p:nvSpPr>
              <p:cNvPr id="87" name="Овал 86"/>
              <p:cNvSpPr/>
              <p:nvPr/>
            </p:nvSpPr>
            <p:spPr>
              <a:xfrm>
                <a:off x="4572000" y="3676738"/>
                <a:ext cx="410228" cy="37467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6B33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Овал 87"/>
              <p:cNvSpPr/>
              <p:nvPr/>
            </p:nvSpPr>
            <p:spPr>
              <a:xfrm rot="10800000">
                <a:off x="4572000" y="4443958"/>
                <a:ext cx="410228" cy="37467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6B33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6" name="Группа 172"/>
              <p:cNvGrpSpPr/>
              <p:nvPr/>
            </p:nvGrpSpPr>
            <p:grpSpPr>
              <a:xfrm>
                <a:off x="4562961" y="3291830"/>
                <a:ext cx="428792" cy="1531178"/>
                <a:chOff x="5499065" y="3316211"/>
                <a:chExt cx="428792" cy="1531178"/>
              </a:xfrm>
            </p:grpSpPr>
            <p:pic>
              <p:nvPicPr>
                <p:cNvPr id="90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36" cstate="screen"/>
                <a:srcRect/>
                <a:stretch>
                  <a:fillRect/>
                </a:stretch>
              </p:blipFill>
              <p:spPr bwMode="auto">
                <a:xfrm rot="12215894">
                  <a:off x="5499065" y="3711674"/>
                  <a:ext cx="421710" cy="373673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7" name="Группа 73"/>
                <p:cNvGrpSpPr/>
                <p:nvPr/>
              </p:nvGrpSpPr>
              <p:grpSpPr>
                <a:xfrm>
                  <a:off x="5508104" y="4076924"/>
                  <a:ext cx="413617" cy="381665"/>
                  <a:chOff x="5508104" y="4372271"/>
                  <a:chExt cx="413617" cy="381665"/>
                </a:xfrm>
              </p:grpSpPr>
              <p:sp>
                <p:nvSpPr>
                  <p:cNvPr id="96" name="Овал 95"/>
                  <p:cNvSpPr/>
                  <p:nvPr/>
                </p:nvSpPr>
                <p:spPr>
                  <a:xfrm>
                    <a:off x="5508104" y="4379265"/>
                    <a:ext cx="410228" cy="374671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97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5400000">
                    <a:off x="5529271" y="4354493"/>
                    <a:ext cx="374671" cy="41022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92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25" cstate="screen"/>
                <a:srcRect/>
                <a:stretch>
                  <a:fillRect/>
                </a:stretch>
              </p:blipFill>
              <p:spPr bwMode="auto">
                <a:xfrm rot="16200000">
                  <a:off x="5526203" y="4454940"/>
                  <a:ext cx="374671" cy="410228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8" name="Группа 84"/>
                <p:cNvGrpSpPr/>
                <p:nvPr/>
              </p:nvGrpSpPr>
              <p:grpSpPr>
                <a:xfrm>
                  <a:off x="5508104" y="3316211"/>
                  <a:ext cx="419753" cy="382189"/>
                  <a:chOff x="5508104" y="4371747"/>
                  <a:chExt cx="419753" cy="382189"/>
                </a:xfrm>
              </p:grpSpPr>
              <p:sp>
                <p:nvSpPr>
                  <p:cNvPr id="94" name="Овал 93"/>
                  <p:cNvSpPr/>
                  <p:nvPr/>
                </p:nvSpPr>
                <p:spPr>
                  <a:xfrm>
                    <a:off x="5508104" y="4379265"/>
                    <a:ext cx="410228" cy="374671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95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5400000">
                    <a:off x="5535407" y="4353969"/>
                    <a:ext cx="374671" cy="410228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</p:grpSp>
      <p:grpSp>
        <p:nvGrpSpPr>
          <p:cNvPr id="59" name="Группа 98"/>
          <p:cNvGrpSpPr/>
          <p:nvPr/>
        </p:nvGrpSpPr>
        <p:grpSpPr>
          <a:xfrm rot="10800000">
            <a:off x="3275856" y="2213814"/>
            <a:ext cx="2699546" cy="2195119"/>
            <a:chOff x="3240606" y="3291830"/>
            <a:chExt cx="2699546" cy="1646339"/>
          </a:xfrm>
        </p:grpSpPr>
        <p:grpSp>
          <p:nvGrpSpPr>
            <p:cNvPr id="60" name="Группа 37"/>
            <p:cNvGrpSpPr/>
            <p:nvPr/>
          </p:nvGrpSpPr>
          <p:grpSpPr>
            <a:xfrm>
              <a:off x="3491880" y="3304705"/>
              <a:ext cx="2204972" cy="1633464"/>
              <a:chOff x="3491880" y="3304705"/>
              <a:chExt cx="2204972" cy="1633464"/>
            </a:xfrm>
          </p:grpSpPr>
          <p:sp>
            <p:nvSpPr>
              <p:cNvPr id="126" name="Прямоугольник 125"/>
              <p:cNvSpPr/>
              <p:nvPr/>
            </p:nvSpPr>
            <p:spPr>
              <a:xfrm>
                <a:off x="3491880" y="3496015"/>
                <a:ext cx="2204972" cy="187335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3491880" y="3304705"/>
                <a:ext cx="2204972" cy="187335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3491880" y="4206531"/>
                <a:ext cx="2204972" cy="187336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3491880" y="3862489"/>
                <a:ext cx="2204972" cy="187335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3491880" y="3680373"/>
                <a:ext cx="2204972" cy="187335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3491880" y="4024415"/>
                <a:ext cx="2204972" cy="187336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Прямоугольник 131"/>
              <p:cNvSpPr/>
              <p:nvPr/>
            </p:nvSpPr>
            <p:spPr>
              <a:xfrm>
                <a:off x="3491880" y="4750833"/>
                <a:ext cx="2204972" cy="187336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Прямоугольник 132"/>
              <p:cNvSpPr/>
              <p:nvPr/>
            </p:nvSpPr>
            <p:spPr>
              <a:xfrm>
                <a:off x="3491880" y="4564284"/>
                <a:ext cx="2204972" cy="187336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3491880" y="4390792"/>
                <a:ext cx="2204972" cy="187336"/>
              </a:xfrm>
              <a:prstGeom prst="rect">
                <a:avLst/>
              </a:prstGeom>
              <a:blipFill>
                <a:blip r:embed="rId34" cstate="screen"/>
                <a:stretch>
                  <a:fillRect/>
                </a:stretch>
              </a:blipFill>
              <a:ln>
                <a:solidFill>
                  <a:srgbClr val="5126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1" name="Группа 72"/>
            <p:cNvGrpSpPr/>
            <p:nvPr/>
          </p:nvGrpSpPr>
          <p:grpSpPr>
            <a:xfrm>
              <a:off x="3240606" y="3293121"/>
              <a:ext cx="436234" cy="1533207"/>
              <a:chOff x="2466966" y="3363838"/>
              <a:chExt cx="436234" cy="1533207"/>
            </a:xfrm>
          </p:grpSpPr>
          <p:sp>
            <p:nvSpPr>
              <p:cNvPr id="114" name="Овал 113"/>
              <p:cNvSpPr/>
              <p:nvPr/>
            </p:nvSpPr>
            <p:spPr>
              <a:xfrm rot="12930543">
                <a:off x="2469853" y="4151207"/>
                <a:ext cx="398658" cy="37467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6B33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2" name="Группа 170"/>
              <p:cNvGrpSpPr/>
              <p:nvPr/>
            </p:nvGrpSpPr>
            <p:grpSpPr>
              <a:xfrm>
                <a:off x="2466966" y="3363838"/>
                <a:ext cx="436234" cy="1533207"/>
                <a:chOff x="3247640" y="3313096"/>
                <a:chExt cx="436234" cy="1533207"/>
              </a:xfrm>
            </p:grpSpPr>
            <p:grpSp>
              <p:nvGrpSpPr>
                <p:cNvPr id="63" name="Группа 63"/>
                <p:cNvGrpSpPr/>
                <p:nvPr/>
              </p:nvGrpSpPr>
              <p:grpSpPr>
                <a:xfrm>
                  <a:off x="3266331" y="3698660"/>
                  <a:ext cx="417543" cy="376881"/>
                  <a:chOff x="3268541" y="4379265"/>
                  <a:chExt cx="417543" cy="376881"/>
                </a:xfrm>
              </p:grpSpPr>
              <p:sp>
                <p:nvSpPr>
                  <p:cNvPr id="124" name="Овал 123"/>
                  <p:cNvSpPr/>
                  <p:nvPr/>
                </p:nvSpPr>
                <p:spPr>
                  <a:xfrm>
                    <a:off x="3268541" y="4379265"/>
                    <a:ext cx="410228" cy="374671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25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5400000">
                    <a:off x="3293634" y="4363697"/>
                    <a:ext cx="374671" cy="41022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17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35" cstate="screen"/>
                <a:srcRect/>
                <a:stretch>
                  <a:fillRect/>
                </a:stretch>
              </p:blipFill>
              <p:spPr bwMode="auto">
                <a:xfrm rot="18330543">
                  <a:off x="3259633" y="4080819"/>
                  <a:ext cx="374671" cy="398658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4" name="Группа 81"/>
                <p:cNvGrpSpPr/>
                <p:nvPr/>
              </p:nvGrpSpPr>
              <p:grpSpPr>
                <a:xfrm>
                  <a:off x="3266331" y="4467706"/>
                  <a:ext cx="411407" cy="378597"/>
                  <a:chOff x="3268541" y="4375339"/>
                  <a:chExt cx="411407" cy="378597"/>
                </a:xfrm>
              </p:grpSpPr>
              <p:sp>
                <p:nvSpPr>
                  <p:cNvPr id="122" name="Овал 121"/>
                  <p:cNvSpPr/>
                  <p:nvPr/>
                </p:nvSpPr>
                <p:spPr>
                  <a:xfrm>
                    <a:off x="3268541" y="4379265"/>
                    <a:ext cx="410228" cy="374671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23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5400000">
                    <a:off x="3287498" y="4357561"/>
                    <a:ext cx="374671" cy="41022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5" name="Группа 81"/>
                <p:cNvGrpSpPr/>
                <p:nvPr/>
              </p:nvGrpSpPr>
              <p:grpSpPr>
                <a:xfrm>
                  <a:off x="3264442" y="3313096"/>
                  <a:ext cx="412117" cy="379949"/>
                  <a:chOff x="3266652" y="4379265"/>
                  <a:chExt cx="412117" cy="379949"/>
                </a:xfrm>
              </p:grpSpPr>
              <p:sp>
                <p:nvSpPr>
                  <p:cNvPr id="120" name="Овал 119"/>
                  <p:cNvSpPr/>
                  <p:nvPr/>
                </p:nvSpPr>
                <p:spPr>
                  <a:xfrm>
                    <a:off x="3268541" y="4379265"/>
                    <a:ext cx="410228" cy="374671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21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17655322">
                    <a:off x="3284430" y="4366765"/>
                    <a:ext cx="374671" cy="410228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grpSp>
          <p:nvGrpSpPr>
            <p:cNvPr id="66" name="Группа 85"/>
            <p:cNvGrpSpPr/>
            <p:nvPr/>
          </p:nvGrpSpPr>
          <p:grpSpPr>
            <a:xfrm>
              <a:off x="5511360" y="3291830"/>
              <a:ext cx="428792" cy="1531178"/>
              <a:chOff x="4562961" y="3291830"/>
              <a:chExt cx="428792" cy="1531178"/>
            </a:xfrm>
          </p:grpSpPr>
          <p:sp>
            <p:nvSpPr>
              <p:cNvPr id="103" name="Овал 102"/>
              <p:cNvSpPr/>
              <p:nvPr/>
            </p:nvSpPr>
            <p:spPr>
              <a:xfrm>
                <a:off x="4572000" y="3676738"/>
                <a:ext cx="410228" cy="37467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6B33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Овал 103"/>
              <p:cNvSpPr/>
              <p:nvPr/>
            </p:nvSpPr>
            <p:spPr>
              <a:xfrm rot="10800000">
                <a:off x="4572000" y="4443958"/>
                <a:ext cx="410228" cy="37467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6B33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7" name="Группа 172"/>
              <p:cNvGrpSpPr/>
              <p:nvPr/>
            </p:nvGrpSpPr>
            <p:grpSpPr>
              <a:xfrm>
                <a:off x="4562961" y="3291830"/>
                <a:ext cx="428792" cy="1531178"/>
                <a:chOff x="5499065" y="3316211"/>
                <a:chExt cx="428792" cy="1531178"/>
              </a:xfrm>
            </p:grpSpPr>
            <p:pic>
              <p:nvPicPr>
                <p:cNvPr id="106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36" cstate="screen"/>
                <a:srcRect/>
                <a:stretch>
                  <a:fillRect/>
                </a:stretch>
              </p:blipFill>
              <p:spPr bwMode="auto">
                <a:xfrm rot="12215894">
                  <a:off x="5499065" y="3711674"/>
                  <a:ext cx="421710" cy="373673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8" name="Группа 73"/>
                <p:cNvGrpSpPr/>
                <p:nvPr/>
              </p:nvGrpSpPr>
              <p:grpSpPr>
                <a:xfrm>
                  <a:off x="5508104" y="4076924"/>
                  <a:ext cx="413617" cy="381665"/>
                  <a:chOff x="5508104" y="4372271"/>
                  <a:chExt cx="413617" cy="381665"/>
                </a:xfrm>
              </p:grpSpPr>
              <p:sp>
                <p:nvSpPr>
                  <p:cNvPr id="112" name="Овал 111"/>
                  <p:cNvSpPr/>
                  <p:nvPr/>
                </p:nvSpPr>
                <p:spPr>
                  <a:xfrm>
                    <a:off x="5508104" y="4379265"/>
                    <a:ext cx="410228" cy="374671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13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5400000">
                    <a:off x="5529271" y="4354493"/>
                    <a:ext cx="374671" cy="41022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08" name="Picture 2" descr="http://smileychange.com/images/taxus_wood2.png"/>
                <p:cNvPicPr>
                  <a:picLocks noChangeAspect="1" noChangeArrowheads="1"/>
                </p:cNvPicPr>
                <p:nvPr/>
              </p:nvPicPr>
              <p:blipFill>
                <a:blip r:embed="rId25" cstate="screen"/>
                <a:srcRect/>
                <a:stretch>
                  <a:fillRect/>
                </a:stretch>
              </p:blipFill>
              <p:spPr bwMode="auto">
                <a:xfrm rot="16200000">
                  <a:off x="5526203" y="4454940"/>
                  <a:ext cx="374671" cy="410228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9" name="Группа 84"/>
                <p:cNvGrpSpPr/>
                <p:nvPr/>
              </p:nvGrpSpPr>
              <p:grpSpPr>
                <a:xfrm>
                  <a:off x="5508104" y="3316211"/>
                  <a:ext cx="419753" cy="382189"/>
                  <a:chOff x="5508104" y="4371747"/>
                  <a:chExt cx="419753" cy="382189"/>
                </a:xfrm>
              </p:grpSpPr>
              <p:sp>
                <p:nvSpPr>
                  <p:cNvPr id="110" name="Овал 109"/>
                  <p:cNvSpPr/>
                  <p:nvPr/>
                </p:nvSpPr>
                <p:spPr>
                  <a:xfrm>
                    <a:off x="5508104" y="4379265"/>
                    <a:ext cx="410228" cy="374671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6B33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11" name="Picture 2" descr="http://smileychange.com/images/taxus_wood2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screen"/>
                  <a:srcRect/>
                  <a:stretch>
                    <a:fillRect/>
                  </a:stretch>
                </p:blipFill>
                <p:spPr bwMode="auto">
                  <a:xfrm rot="5400000">
                    <a:off x="5535407" y="4353969"/>
                    <a:ext cx="374671" cy="410228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</p:grpSp>
      <p:pic>
        <p:nvPicPr>
          <p:cNvPr id="136" name="Рисунок 135" descr="5 —пнг — копия.png"/>
          <p:cNvPicPr>
            <a:picLocks noChangeAspect="1"/>
          </p:cNvPicPr>
          <p:nvPr/>
        </p:nvPicPr>
        <p:blipFill>
          <a:blip r:embed="rId37" cstate="screen">
            <a:lum/>
          </a:blip>
          <a:stretch>
            <a:fillRect/>
          </a:stretch>
        </p:blipFill>
        <p:spPr>
          <a:xfrm>
            <a:off x="2632376" y="-51708"/>
            <a:ext cx="3928676" cy="2688299"/>
          </a:xfrm>
          <a:prstGeom prst="rect">
            <a:avLst/>
          </a:prstGeom>
        </p:spPr>
      </p:pic>
      <p:grpSp>
        <p:nvGrpSpPr>
          <p:cNvPr id="70" name="Группа 240"/>
          <p:cNvGrpSpPr/>
          <p:nvPr/>
        </p:nvGrpSpPr>
        <p:grpSpPr>
          <a:xfrm flipH="1">
            <a:off x="5689798" y="4294752"/>
            <a:ext cx="2050554" cy="1572537"/>
            <a:chOff x="1504632" y="3219822"/>
            <a:chExt cx="2050554" cy="1179403"/>
          </a:xfrm>
        </p:grpSpPr>
        <p:sp>
          <p:nvSpPr>
            <p:cNvPr id="202" name="Прямоугольник 201"/>
            <p:cNvSpPr/>
            <p:nvPr/>
          </p:nvSpPr>
          <p:spPr>
            <a:xfrm>
              <a:off x="2051720" y="3579862"/>
              <a:ext cx="100811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3" name="Рисунок 202" descr="3 —пнг.png"/>
            <p:cNvPicPr>
              <a:picLocks noChangeAspect="1"/>
            </p:cNvPicPr>
            <p:nvPr/>
          </p:nvPicPr>
          <p:blipFill>
            <a:blip r:embed="rId3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504632" y="3219822"/>
              <a:ext cx="2050554" cy="1179403"/>
            </a:xfrm>
            <a:prstGeom prst="rect">
              <a:avLst/>
            </a:prstGeom>
          </p:spPr>
        </p:pic>
      </p:grpSp>
      <p:grpSp>
        <p:nvGrpSpPr>
          <p:cNvPr id="71" name="Группа 203"/>
          <p:cNvGrpSpPr/>
          <p:nvPr/>
        </p:nvGrpSpPr>
        <p:grpSpPr>
          <a:xfrm>
            <a:off x="1403648" y="4293096"/>
            <a:ext cx="2050554" cy="1574192"/>
            <a:chOff x="467544" y="3075806"/>
            <a:chExt cx="2050554" cy="1180644"/>
          </a:xfrm>
        </p:grpSpPr>
        <p:sp>
          <p:nvSpPr>
            <p:cNvPr id="205" name="Прямоугольник 204"/>
            <p:cNvSpPr/>
            <p:nvPr/>
          </p:nvSpPr>
          <p:spPr>
            <a:xfrm>
              <a:off x="1043608" y="3435846"/>
              <a:ext cx="100811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2" name="Группа 286"/>
            <p:cNvGrpSpPr/>
            <p:nvPr/>
          </p:nvGrpSpPr>
          <p:grpSpPr>
            <a:xfrm>
              <a:off x="467544" y="3075806"/>
              <a:ext cx="2050554" cy="1180644"/>
              <a:chOff x="1475656" y="3219822"/>
              <a:chExt cx="2050554" cy="1180644"/>
            </a:xfrm>
          </p:grpSpPr>
          <p:pic>
            <p:nvPicPr>
              <p:cNvPr id="207" name="Рисунок 206" descr="3 —пнг.png"/>
              <p:cNvPicPr>
                <a:picLocks noChangeAspect="1"/>
              </p:cNvPicPr>
              <p:nvPr/>
            </p:nvPicPr>
            <p:blipFill>
              <a:blip r:embed="rId3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475656" y="3219822"/>
                <a:ext cx="2050554" cy="1179403"/>
              </a:xfrm>
              <a:prstGeom prst="rect">
                <a:avLst/>
              </a:prstGeom>
            </p:spPr>
          </p:pic>
          <p:pic>
            <p:nvPicPr>
              <p:cNvPr id="209" name="Рисунок 208" descr="3 —пнг.png"/>
              <p:cNvPicPr>
                <a:picLocks noChangeAspect="1"/>
              </p:cNvPicPr>
              <p:nvPr/>
            </p:nvPicPr>
            <p:blipFill>
              <a:blip r:embed="rId3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2044577" y="3788743"/>
                <a:ext cx="864096" cy="611723"/>
              </a:xfrm>
              <a:prstGeom prst="rect">
                <a:avLst/>
              </a:prstGeom>
            </p:spPr>
          </p:pic>
        </p:grpSp>
      </p:grpSp>
      <p:grpSp>
        <p:nvGrpSpPr>
          <p:cNvPr id="73" name="Группа 252"/>
          <p:cNvGrpSpPr/>
          <p:nvPr/>
        </p:nvGrpSpPr>
        <p:grpSpPr>
          <a:xfrm flipH="1">
            <a:off x="3851056" y="5061182"/>
            <a:ext cx="1728192" cy="1476527"/>
            <a:chOff x="1504632" y="3219822"/>
            <a:chExt cx="2050554" cy="1179403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2051720" y="3579862"/>
              <a:ext cx="100811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4" name="Рисунок 213" descr="3 —пнг.png"/>
            <p:cNvPicPr>
              <a:picLocks noChangeAspect="1"/>
            </p:cNvPicPr>
            <p:nvPr/>
          </p:nvPicPr>
          <p:blipFill>
            <a:blip r:embed="rId4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04632" y="3219822"/>
              <a:ext cx="2050554" cy="1179403"/>
            </a:xfrm>
            <a:prstGeom prst="rect">
              <a:avLst/>
            </a:prstGeom>
          </p:spPr>
        </p:pic>
      </p:grpSp>
      <p:grpSp>
        <p:nvGrpSpPr>
          <p:cNvPr id="75" name="Группа 214"/>
          <p:cNvGrpSpPr/>
          <p:nvPr/>
        </p:nvGrpSpPr>
        <p:grpSpPr>
          <a:xfrm>
            <a:off x="3952904" y="2253734"/>
            <a:ext cx="1440160" cy="1188495"/>
            <a:chOff x="3952904" y="1690300"/>
            <a:chExt cx="1440160" cy="891371"/>
          </a:xfrm>
        </p:grpSpPr>
        <p:grpSp>
          <p:nvGrpSpPr>
            <p:cNvPr id="76" name="Группа 246"/>
            <p:cNvGrpSpPr/>
            <p:nvPr/>
          </p:nvGrpSpPr>
          <p:grpSpPr>
            <a:xfrm flipH="1">
              <a:off x="3952904" y="1690300"/>
              <a:ext cx="1440160" cy="891371"/>
              <a:chOff x="1504632" y="3219822"/>
              <a:chExt cx="2050554" cy="1179403"/>
            </a:xfrm>
          </p:grpSpPr>
          <p:sp>
            <p:nvSpPr>
              <p:cNvPr id="219" name="Прямоугольник 218"/>
              <p:cNvSpPr/>
              <p:nvPr/>
            </p:nvSpPr>
            <p:spPr>
              <a:xfrm>
                <a:off x="2051720" y="3579862"/>
                <a:ext cx="1008112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0" name="Рисунок 219" descr="3 —пнг.png"/>
              <p:cNvPicPr>
                <a:picLocks noChangeAspect="1"/>
              </p:cNvPicPr>
              <p:nvPr/>
            </p:nvPicPr>
            <p:blipFill>
              <a:blip r:embed="rId4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04632" y="3219822"/>
                <a:ext cx="2050554" cy="1179403"/>
              </a:xfrm>
              <a:prstGeom prst="rect">
                <a:avLst/>
              </a:prstGeom>
            </p:spPr>
          </p:pic>
        </p:grpSp>
        <p:pic>
          <p:nvPicPr>
            <p:cNvPr id="218" name="Рисунок 217" descr="окно 2.png"/>
            <p:cNvPicPr>
              <a:picLocks noChangeAspect="1"/>
            </p:cNvPicPr>
            <p:nvPr/>
          </p:nvPicPr>
          <p:blipFill>
            <a:blip r:embed="rId42" cstate="screen"/>
            <a:srcRect/>
            <a:stretch>
              <a:fillRect/>
            </a:stretch>
          </p:blipFill>
          <p:spPr>
            <a:xfrm>
              <a:off x="4286348" y="2378706"/>
              <a:ext cx="655216" cy="115040"/>
            </a:xfrm>
            <a:prstGeom prst="rect">
              <a:avLst/>
            </a:prstGeom>
          </p:spPr>
        </p:pic>
      </p:grpSp>
      <p:grpSp>
        <p:nvGrpSpPr>
          <p:cNvPr id="78" name="Группа 220"/>
          <p:cNvGrpSpPr/>
          <p:nvPr/>
        </p:nvGrpSpPr>
        <p:grpSpPr>
          <a:xfrm>
            <a:off x="4107678" y="1316766"/>
            <a:ext cx="1080120" cy="865625"/>
            <a:chOff x="4107678" y="987574"/>
            <a:chExt cx="1080120" cy="649219"/>
          </a:xfrm>
        </p:grpSpPr>
        <p:grpSp>
          <p:nvGrpSpPr>
            <p:cNvPr id="79" name="Группа 243"/>
            <p:cNvGrpSpPr/>
            <p:nvPr/>
          </p:nvGrpSpPr>
          <p:grpSpPr>
            <a:xfrm flipH="1">
              <a:off x="4107678" y="987574"/>
              <a:ext cx="1080120" cy="648071"/>
              <a:chOff x="1504632" y="3219822"/>
              <a:chExt cx="2050554" cy="1179403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2051720" y="3579862"/>
                <a:ext cx="1008112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6" name="Рисунок 225" descr="3 —пнг.png"/>
              <p:cNvPicPr>
                <a:picLocks noChangeAspect="1"/>
              </p:cNvPicPr>
              <p:nvPr/>
            </p:nvPicPr>
            <p:blipFill>
              <a:blip r:embed="rId4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04632" y="3219822"/>
                <a:ext cx="2050554" cy="1179403"/>
              </a:xfrm>
              <a:prstGeom prst="rect">
                <a:avLst/>
              </a:prstGeom>
            </p:spPr>
          </p:pic>
        </p:grpSp>
        <p:pic>
          <p:nvPicPr>
            <p:cNvPr id="224" name="Рисунок 223" descr="3 —пнг.png"/>
            <p:cNvPicPr>
              <a:picLocks noChangeAspect="1"/>
            </p:cNvPicPr>
            <p:nvPr/>
          </p:nvPicPr>
          <p:blipFill>
            <a:blip r:embed="rId4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4323702" y="1492777"/>
              <a:ext cx="608338" cy="144016"/>
            </a:xfrm>
            <a:prstGeom prst="rect">
              <a:avLst/>
            </a:prstGeom>
          </p:spPr>
        </p:pic>
      </p:grpSp>
      <p:grpSp>
        <p:nvGrpSpPr>
          <p:cNvPr id="86" name="Группа 249"/>
          <p:cNvGrpSpPr/>
          <p:nvPr/>
        </p:nvGrpSpPr>
        <p:grpSpPr>
          <a:xfrm flipH="1">
            <a:off x="3873436" y="3487529"/>
            <a:ext cx="1656184" cy="1476527"/>
            <a:chOff x="1504632" y="3219822"/>
            <a:chExt cx="2050554" cy="1179403"/>
          </a:xfrm>
        </p:grpSpPr>
        <p:sp>
          <p:nvSpPr>
            <p:cNvPr id="232" name="Прямоугольник 231"/>
            <p:cNvSpPr/>
            <p:nvPr/>
          </p:nvSpPr>
          <p:spPr>
            <a:xfrm>
              <a:off x="2051720" y="3579862"/>
              <a:ext cx="100811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3" name="Рисунок 232" descr="3 —пнг.png"/>
            <p:cNvPicPr>
              <a:picLocks noChangeAspect="1"/>
            </p:cNvPicPr>
            <p:nvPr/>
          </p:nvPicPr>
          <p:blipFill>
            <a:blip r:embed="rId4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04632" y="3219822"/>
              <a:ext cx="2050554" cy="1179403"/>
            </a:xfrm>
            <a:prstGeom prst="rect">
              <a:avLst/>
            </a:prstGeom>
          </p:spPr>
        </p:pic>
      </p:grpSp>
      <p:pic>
        <p:nvPicPr>
          <p:cNvPr id="234" name="Picture 6" descr="http://poetryonline.net/images/mushka.png"/>
          <p:cNvPicPr>
            <a:picLocks noChangeAspect="1" noChangeArrowheads="1"/>
          </p:cNvPicPr>
          <p:nvPr/>
        </p:nvPicPr>
        <p:blipFill>
          <a:blip r:embed="rId46" cstate="screen"/>
          <a:srcRect/>
          <a:stretch>
            <a:fillRect/>
          </a:stretch>
        </p:blipFill>
        <p:spPr bwMode="auto">
          <a:xfrm flipH="1">
            <a:off x="4366734" y="1235672"/>
            <a:ext cx="680346" cy="79205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pSp>
        <p:nvGrpSpPr>
          <p:cNvPr id="89" name="Группа 237"/>
          <p:cNvGrpSpPr/>
          <p:nvPr/>
        </p:nvGrpSpPr>
        <p:grpSpPr>
          <a:xfrm>
            <a:off x="4273210" y="2540613"/>
            <a:ext cx="720080" cy="787608"/>
            <a:chOff x="4273210" y="1905460"/>
            <a:chExt cx="720080" cy="590706"/>
          </a:xfrm>
        </p:grpSpPr>
        <p:pic>
          <p:nvPicPr>
            <p:cNvPr id="235" name="Рисунок 234" descr="18пнг голова.png"/>
            <p:cNvPicPr>
              <a:picLocks noChangeAspect="1"/>
            </p:cNvPicPr>
            <p:nvPr/>
          </p:nvPicPr>
          <p:blipFill>
            <a:blip r:embed="rId47" cstate="screen">
              <a:lum contrast="10000"/>
            </a:blip>
            <a:srcRect/>
            <a:stretch>
              <a:fillRect/>
            </a:stretch>
          </p:blipFill>
          <p:spPr>
            <a:xfrm>
              <a:off x="4273210" y="1905460"/>
              <a:ext cx="720080" cy="528058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237" name="Рисунок 236" descr="окно 2.png"/>
            <p:cNvPicPr>
              <a:picLocks noChangeAspect="1"/>
            </p:cNvPicPr>
            <p:nvPr/>
          </p:nvPicPr>
          <p:blipFill>
            <a:blip r:embed="rId42" cstate="screen"/>
            <a:srcRect/>
            <a:stretch>
              <a:fillRect/>
            </a:stretch>
          </p:blipFill>
          <p:spPr>
            <a:xfrm>
              <a:off x="4282434" y="2381126"/>
              <a:ext cx="655216" cy="115040"/>
            </a:xfrm>
            <a:prstGeom prst="rect">
              <a:avLst/>
            </a:prstGeom>
          </p:spPr>
        </p:pic>
      </p:grpSp>
      <p:grpSp>
        <p:nvGrpSpPr>
          <p:cNvPr id="91" name="Группа 267"/>
          <p:cNvGrpSpPr/>
          <p:nvPr/>
        </p:nvGrpSpPr>
        <p:grpSpPr>
          <a:xfrm>
            <a:off x="3707904" y="3259419"/>
            <a:ext cx="1584176" cy="1624187"/>
            <a:chOff x="3755098" y="2438492"/>
            <a:chExt cx="1584176" cy="1218140"/>
          </a:xfrm>
        </p:grpSpPr>
        <p:pic>
          <p:nvPicPr>
            <p:cNvPr id="242" name="Рисунок 241" descr="17.png"/>
            <p:cNvPicPr>
              <a:picLocks noChangeAspect="1"/>
            </p:cNvPicPr>
            <p:nvPr/>
          </p:nvPicPr>
          <p:blipFill>
            <a:blip r:embed="rId48" cstate="screen">
              <a:lum bright="-20000" contrast="30000"/>
            </a:blip>
            <a:srcRect/>
            <a:stretch>
              <a:fillRect/>
            </a:stretch>
          </p:blipFill>
          <p:spPr>
            <a:xfrm>
              <a:off x="3755098" y="2438492"/>
              <a:ext cx="1584176" cy="1080120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243" name="Рисунок 242" descr="17.png"/>
            <p:cNvPicPr>
              <a:picLocks noChangeAspect="1"/>
            </p:cNvPicPr>
            <p:nvPr/>
          </p:nvPicPr>
          <p:blipFill>
            <a:blip r:embed="rId49" cstate="screen">
              <a:lum bright="-20000" contrast="30000"/>
            </a:blip>
            <a:srcRect/>
            <a:stretch>
              <a:fillRect/>
            </a:stretch>
          </p:blipFill>
          <p:spPr>
            <a:xfrm>
              <a:off x="3756015" y="3285834"/>
              <a:ext cx="666290" cy="370798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46" name="Рисунок 245" descr="23.png"/>
          <p:cNvPicPr>
            <a:picLocks noChangeAspect="1"/>
          </p:cNvPicPr>
          <p:nvPr/>
        </p:nvPicPr>
        <p:blipFill>
          <a:blip r:embed="rId50" cstate="screen">
            <a:lum bright="-20000" contrast="30000"/>
          </a:blip>
          <a:srcRect/>
          <a:stretch>
            <a:fillRect/>
          </a:stretch>
        </p:blipFill>
        <p:spPr>
          <a:xfrm flipH="1">
            <a:off x="4287180" y="4961996"/>
            <a:ext cx="789277" cy="131546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pSp>
        <p:nvGrpSpPr>
          <p:cNvPr id="93" name="Группа 246"/>
          <p:cNvGrpSpPr/>
          <p:nvPr/>
        </p:nvGrpSpPr>
        <p:grpSpPr>
          <a:xfrm>
            <a:off x="1403648" y="4101075"/>
            <a:ext cx="2050554" cy="1766213"/>
            <a:chOff x="1475656" y="3075806"/>
            <a:chExt cx="2050554" cy="1324660"/>
          </a:xfrm>
        </p:grpSpPr>
        <p:pic>
          <p:nvPicPr>
            <p:cNvPr id="248" name="Рисунок 247" descr="3 —пнг.png"/>
            <p:cNvPicPr>
              <a:picLocks noChangeAspect="1"/>
            </p:cNvPicPr>
            <p:nvPr/>
          </p:nvPicPr>
          <p:blipFill>
            <a:blip r:embed="rId3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5656" y="3219822"/>
              <a:ext cx="2050554" cy="1179403"/>
            </a:xfrm>
            <a:prstGeom prst="rect">
              <a:avLst/>
            </a:prstGeom>
          </p:spPr>
        </p:pic>
        <p:pic>
          <p:nvPicPr>
            <p:cNvPr id="249" name="Picture 8" descr="http://img-fotki.yandex.ru/get/9496/16969765.1b5/0_87ae8_684430ed_orig.png"/>
            <p:cNvPicPr>
              <a:picLocks noChangeAspect="1" noChangeArrowheads="1"/>
            </p:cNvPicPr>
            <p:nvPr/>
          </p:nvPicPr>
          <p:blipFill>
            <a:blip r:embed="rId51" cstate="screen"/>
            <a:srcRect/>
            <a:stretch>
              <a:fillRect/>
            </a:stretch>
          </p:blipFill>
          <p:spPr bwMode="auto">
            <a:xfrm>
              <a:off x="2043834" y="3075806"/>
              <a:ext cx="1101083" cy="1119853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250" name="Рисунок 249" descr="3 —пнг.png"/>
            <p:cNvPicPr>
              <a:picLocks noChangeAspect="1"/>
            </p:cNvPicPr>
            <p:nvPr/>
          </p:nvPicPr>
          <p:blipFill>
            <a:blip r:embed="rId3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041888" y="3788743"/>
              <a:ext cx="864096" cy="611723"/>
            </a:xfrm>
            <a:prstGeom prst="rect">
              <a:avLst/>
            </a:prstGeom>
          </p:spPr>
        </p:pic>
      </p:grpSp>
      <p:grpSp>
        <p:nvGrpSpPr>
          <p:cNvPr id="98" name="Группа 256"/>
          <p:cNvGrpSpPr/>
          <p:nvPr/>
        </p:nvGrpSpPr>
        <p:grpSpPr>
          <a:xfrm>
            <a:off x="6208550" y="4359597"/>
            <a:ext cx="994087" cy="1509776"/>
            <a:chOff x="6208549" y="3269698"/>
            <a:chExt cx="994087" cy="1132332"/>
          </a:xfrm>
        </p:grpSpPr>
        <p:pic>
          <p:nvPicPr>
            <p:cNvPr id="254" name="Рисунок 253" descr="15.png"/>
            <p:cNvPicPr>
              <a:picLocks noChangeAspect="1"/>
            </p:cNvPicPr>
            <p:nvPr/>
          </p:nvPicPr>
          <p:blipFill>
            <a:blip r:embed="rId52" cstate="screen">
              <a:lum contrast="10000"/>
            </a:blip>
            <a:srcRect b="-1378"/>
            <a:stretch>
              <a:fillRect/>
            </a:stretch>
          </p:blipFill>
          <p:spPr>
            <a:xfrm>
              <a:off x="6208549" y="3269698"/>
              <a:ext cx="936104" cy="1049879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252" name="Рисунок 251" descr="3 —пнг.png"/>
            <p:cNvPicPr>
              <a:picLocks noChangeAspect="1"/>
            </p:cNvPicPr>
            <p:nvPr/>
          </p:nvPicPr>
          <p:blipFill>
            <a:blip r:embed="rId5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>
            <a:xfrm flipH="1">
              <a:off x="6266532" y="3654675"/>
              <a:ext cx="936104" cy="747355"/>
            </a:xfrm>
            <a:prstGeom prst="rect">
              <a:avLst/>
            </a:prstGeom>
          </p:spPr>
        </p:pic>
      </p:grpSp>
      <p:pic>
        <p:nvPicPr>
          <p:cNvPr id="255" name="Рисунок 254" descr="15.png"/>
          <p:cNvPicPr>
            <a:picLocks noChangeAspect="1"/>
          </p:cNvPicPr>
          <p:nvPr/>
        </p:nvPicPr>
        <p:blipFill>
          <a:blip r:embed="rId54" cstate="screen">
            <a:lum/>
          </a:blip>
          <a:srcRect b="-4753"/>
          <a:stretch>
            <a:fillRect/>
          </a:stretch>
        </p:blipFill>
        <p:spPr>
          <a:xfrm>
            <a:off x="6527436" y="5371653"/>
            <a:ext cx="216024" cy="38404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pSp>
        <p:nvGrpSpPr>
          <p:cNvPr id="99" name="Группа 262"/>
          <p:cNvGrpSpPr/>
          <p:nvPr/>
        </p:nvGrpSpPr>
        <p:grpSpPr>
          <a:xfrm>
            <a:off x="0" y="5717677"/>
            <a:ext cx="9144000" cy="1139352"/>
            <a:chOff x="0" y="4288986"/>
            <a:chExt cx="9144000" cy="854514"/>
          </a:xfrm>
        </p:grpSpPr>
        <p:pic>
          <p:nvPicPr>
            <p:cNvPr id="2056" name="Picture 8" descr="http://eightsheep.com/img/2017-04/26/usfgwo76hewkvytlsh2kuyovq.png"/>
            <p:cNvPicPr>
              <a:picLocks noChangeAspect="1" noChangeArrowheads="1"/>
            </p:cNvPicPr>
            <p:nvPr/>
          </p:nvPicPr>
          <p:blipFill>
            <a:blip r:embed="rId55" cstate="screen"/>
            <a:srcRect/>
            <a:stretch>
              <a:fillRect/>
            </a:stretch>
          </p:blipFill>
          <p:spPr bwMode="auto">
            <a:xfrm>
              <a:off x="0" y="4288986"/>
              <a:ext cx="7614828" cy="854514"/>
            </a:xfrm>
            <a:prstGeom prst="rect">
              <a:avLst/>
            </a:prstGeom>
            <a:noFill/>
          </p:spPr>
        </p:pic>
        <p:pic>
          <p:nvPicPr>
            <p:cNvPr id="262" name="Picture 8" descr="http://eightsheep.com/img/2017-04/26/usfgwo76hewkvytlsh2kuyovq.png"/>
            <p:cNvPicPr>
              <a:picLocks noChangeAspect="1" noChangeArrowheads="1"/>
            </p:cNvPicPr>
            <p:nvPr/>
          </p:nvPicPr>
          <p:blipFill>
            <a:blip r:embed="rId56" cstate="screen"/>
            <a:srcRect/>
            <a:stretch>
              <a:fillRect/>
            </a:stretch>
          </p:blipFill>
          <p:spPr bwMode="auto">
            <a:xfrm flipH="1">
              <a:off x="7555719" y="4288986"/>
              <a:ext cx="1588281" cy="85451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трой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F4F1A91C-D366-43AA-B4B5-69F160FD6F59}"/>
              </a:ext>
            </a:extLst>
          </p:cNvPr>
          <p:cNvSpPr/>
          <p:nvPr/>
        </p:nvSpPr>
        <p:spPr>
          <a:xfrm>
            <a:off x="2643174" y="360218"/>
            <a:ext cx="3203445" cy="711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Итог урока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42976" y="1500174"/>
            <a:ext cx="65722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 С героями какой сказки мы путешествовали на уроке?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 Какие задания они приготовили нам для повторения?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 Что вам больше всего понравилось?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На этом наш урок окончен, и мы прощаемся со сказкой.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96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1354218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4192833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10440722-05F2-470E-9BD0-17EDAF051563}"/>
              </a:ext>
            </a:extLst>
          </p:cNvPr>
          <p:cNvSpPr/>
          <p:nvPr/>
        </p:nvSpPr>
        <p:spPr>
          <a:xfrm>
            <a:off x="2529021" y="268775"/>
            <a:ext cx="4602215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Настрой на урок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0CFB22F8-C352-4DBD-8851-CA5B81B20FF2}"/>
              </a:ext>
            </a:extLst>
          </p:cNvPr>
          <p:cNvSpPr/>
          <p:nvPr/>
        </p:nvSpPr>
        <p:spPr>
          <a:xfrm>
            <a:off x="3131840" y="1272275"/>
            <a:ext cx="3180006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Слушаем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6DDD2463-B951-445D-B94D-9D7D415D4B8C}"/>
              </a:ext>
            </a:extLst>
          </p:cNvPr>
          <p:cNvSpPr/>
          <p:nvPr/>
        </p:nvSpPr>
        <p:spPr>
          <a:xfrm>
            <a:off x="2447764" y="2334403"/>
            <a:ext cx="4248472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Запоминаем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81108525-0207-45F4-A529-7DB9C548B8D3}"/>
              </a:ext>
            </a:extLst>
          </p:cNvPr>
          <p:cNvSpPr/>
          <p:nvPr/>
        </p:nvSpPr>
        <p:spPr>
          <a:xfrm>
            <a:off x="1285852" y="3714752"/>
            <a:ext cx="6643734" cy="14455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Ни минуты </a:t>
            </a:r>
          </a:p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не теряем!</a:t>
            </a:r>
          </a:p>
        </p:txBody>
      </p:sp>
    </p:spTree>
    <p:extLst>
      <p:ext uri="{BB962C8B-B14F-4D97-AF65-F5344CB8AC3E}">
        <p14:creationId xmlns:p14="http://schemas.microsoft.com/office/powerpoint/2010/main" xmlns="" val="11823792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5214974" cy="7858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>Работа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>в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>т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>етради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haroni" pitchFamily="2" charset="-79"/>
              </a:rPr>
              <a:t>-Я тетрадь свою открою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haroni" pitchFamily="2" charset="-79"/>
              </a:rPr>
              <a:t>И наклонно положу,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haroni" pitchFamily="2" charset="-79"/>
              </a:rPr>
              <a:t>Я, друзья от вас не скрою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haroni" pitchFamily="2" charset="-79"/>
              </a:rPr>
              <a:t>Ручку я вот так держу,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haroni" pitchFamily="2" charset="-79"/>
              </a:rPr>
              <a:t>Сяду прямо, не согнусь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haroni" pitchFamily="2" charset="-79"/>
              </a:rPr>
              <a:t>За работу я возьмусь</a:t>
            </a:r>
          </a:p>
          <a:p>
            <a:pPr>
              <a:buNone/>
            </a:pP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(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Записать показ, дату, классная работа)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15958" b="9450"/>
          <a:stretch/>
        </p:blipFill>
        <p:spPr bwMode="auto">
          <a:xfrm>
            <a:off x="5429256" y="1428736"/>
            <a:ext cx="2309812" cy="24638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58" r="53985" b="9450"/>
          <a:stretch/>
        </p:blipFill>
        <p:spPr bwMode="auto">
          <a:xfrm>
            <a:off x="6929454" y="4143380"/>
            <a:ext cx="1636740" cy="189705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 состав чисел в пределах 10. Закрепление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Чему посвятим урок? 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Какие учебные задачи поставим?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User DNS\Desktop\img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80010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2071678"/>
            <a:ext cx="81439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- Закрасьте красным цветом число, которое больше числа 6 на 4.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- Закрасьте синим цветом число, соседи которого числа 8 и 10.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- Закрасьте зелёным цветом число, которое получится, если к числу 5 прибавить 3.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- Обведите в круг число, которое получится, если из числа 7 вычесть 4.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На сколько 10 больше 4? Закрасьте это число жёлтым цветом.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Число, которое стоит впереди числа 2, зачеркните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85728"/>
            <a:ext cx="4270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числовым рядом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3857652" cy="725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Проверим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User DNS\Desktop\Сканировать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95265" cy="12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71670" y="3714752"/>
            <a:ext cx="38576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2 </a:t>
            </a:r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haroni" pitchFamily="2" charset="-79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4</a:t>
            </a:r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haroni" pitchFamily="2" charset="-79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haroni" pitchFamily="2" charset="-79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5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 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7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haroni" pitchFamily="2" charset="-79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3143248"/>
            <a:ext cx="4367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-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Какие числа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у вас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остались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?</a:t>
            </a:r>
            <a:endParaRPr lang="ru-RU" sz="2400" b="1" dirty="0" smtClean="0">
              <a:solidFill>
                <a:srgbClr val="7030A0"/>
              </a:solidFill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9200" b="1" dirty="0" smtClean="0">
                <a:latin typeface="Times New Roman" pitchFamily="18" charset="0"/>
                <a:cs typeface="Times New Roman" pitchFamily="18" charset="0"/>
              </a:rPr>
              <a:t>4+2= </a:t>
            </a:r>
          </a:p>
          <a:p>
            <a:pPr>
              <a:buNone/>
            </a:pPr>
            <a:r>
              <a:rPr lang="ru-RU" sz="19200" b="1" dirty="0" smtClean="0">
                <a:latin typeface="Times New Roman" pitchFamily="18" charset="0"/>
                <a:cs typeface="Times New Roman" pitchFamily="18" charset="0"/>
              </a:rPr>
              <a:t>10-2=</a:t>
            </a:r>
          </a:p>
          <a:p>
            <a:pPr>
              <a:buNone/>
            </a:pPr>
            <a:r>
              <a:rPr lang="ru-RU" sz="19200" b="1" dirty="0" smtClean="0">
                <a:latin typeface="Times New Roman" pitchFamily="18" charset="0"/>
                <a:cs typeface="Times New Roman" pitchFamily="18" charset="0"/>
              </a:rPr>
              <a:t>5+4=</a:t>
            </a:r>
          </a:p>
          <a:p>
            <a:pPr>
              <a:buNone/>
            </a:pPr>
            <a:r>
              <a:rPr lang="ru-RU" sz="19200" b="1" dirty="0" smtClean="0">
                <a:latin typeface="Times New Roman" pitchFamily="18" charset="0"/>
                <a:cs typeface="Times New Roman" pitchFamily="18" charset="0"/>
              </a:rPr>
              <a:t>4+4=</a:t>
            </a:r>
          </a:p>
          <a:p>
            <a:pPr>
              <a:buNone/>
            </a:pPr>
            <a:r>
              <a:rPr lang="ru-RU" sz="19200" b="1" dirty="0" smtClean="0">
                <a:latin typeface="Times New Roman" pitchFamily="18" charset="0"/>
                <a:cs typeface="Times New Roman" pitchFamily="18" charset="0"/>
              </a:rPr>
              <a:t>9-2=</a:t>
            </a:r>
          </a:p>
          <a:p>
            <a:pPr>
              <a:buNone/>
            </a:pPr>
            <a:r>
              <a:rPr lang="ru-RU" sz="19200" b="1" dirty="0" smtClean="0">
                <a:latin typeface="Times New Roman" pitchFamily="18" charset="0"/>
                <a:cs typeface="Times New Roman" pitchFamily="18" charset="0"/>
              </a:rPr>
              <a:t>5-3=</a:t>
            </a:r>
          </a:p>
          <a:p>
            <a:pPr>
              <a:buNone/>
            </a:pPr>
            <a:r>
              <a:rPr lang="ru-RU" sz="19200" b="1" dirty="0" smtClean="0">
                <a:latin typeface="Times New Roman" pitchFamily="18" charset="0"/>
                <a:cs typeface="Times New Roman" pitchFamily="18" charset="0"/>
              </a:rPr>
              <a:t>6-2=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357166"/>
            <a:ext cx="38608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СОСТАВЬ СЛОВО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488" y="2143116"/>
          <a:ext cx="6096000" cy="2000264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000132">
                <a:tc>
                  <a:txBody>
                    <a:bodyPr/>
                    <a:lstStyle/>
                    <a:p>
                      <a:pPr algn="ctr" rtl="0"/>
                      <a:r>
                        <a:rPr lang="ru-RU" sz="60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6000" b="1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60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6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6000" b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60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 rtl="0"/>
                      <a:r>
                        <a:rPr lang="ru-RU" sz="5400" b="1" dirty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5400" b="1" dirty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5400" b="1" dirty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5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5400" b="1" dirty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5400" b="1" dirty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14678" y="4929198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ТЕРЕМОК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 DNS\Desktop\kartinki-domik-dlya-detey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01056" cy="6546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548</Words>
  <Application>Microsoft Office PowerPoint</Application>
  <PresentationFormat>Экран (4:3)</PresentationFormat>
  <Paragraphs>167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Работа в тетради</vt:lpstr>
      <vt:lpstr> Тема урока: состав чисел в пределах 10. Закрепление </vt:lpstr>
      <vt:lpstr>Слайд 6</vt:lpstr>
      <vt:lpstr>Проверим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Физминутка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 DNS</cp:lastModifiedBy>
  <cp:revision>60</cp:revision>
  <dcterms:created xsi:type="dcterms:W3CDTF">2017-08-13T05:03:26Z</dcterms:created>
  <dcterms:modified xsi:type="dcterms:W3CDTF">2023-03-14T16:58:47Z</dcterms:modified>
</cp:coreProperties>
</file>