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171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4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9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8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2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9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1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0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1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A95C-FEFF-4F57-B40D-3886538FDF1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3716-CC10-46FB-BFD2-02C0A342F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159"/>
          <a:stretch/>
        </p:blipFill>
        <p:spPr>
          <a:xfrm>
            <a:off x="765175" y="-159877"/>
            <a:ext cx="5338907" cy="738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250" y="495016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лист по математике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«замена числа разрядными слагаемыми»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s://top-fon.com/uploads/posts/2023-02/1675386519_top-fon-com-p-neznaika-fon-dlya-prezentatsii-1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top-fon.com/uploads/posts/2023-02/1675386519_top-fon-com-p-neznaika-fon-dlya-prezentatsii-16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53116" y="886691"/>
            <a:ext cx="6563023" cy="1315981"/>
            <a:chOff x="149514" y="1035170"/>
            <a:chExt cx="6563023" cy="1293693"/>
          </a:xfrm>
        </p:grpSpPr>
        <p:sp>
          <p:nvSpPr>
            <p:cNvPr id="7" name="TextBox 6"/>
            <p:cNvSpPr txBox="1"/>
            <p:nvPr/>
          </p:nvSpPr>
          <p:spPr>
            <a:xfrm>
              <a:off x="300037" y="1245897"/>
              <a:ext cx="5177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Помоги Незнайке восстановить последовательность чисел 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https://pickimage.ru/wp-content/uploads/images/detskie/dunno/neznaika1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218" y="1035170"/>
              <a:ext cx="1553319" cy="129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49514" y="1578095"/>
              <a:ext cx="2577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  25, …. , 27, …. , 29, 30, …. .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828" y="1578094"/>
              <a:ext cx="1994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 4, 7, 10,  …, …, … .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7251" y="1947426"/>
              <a:ext cx="1859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  14, 12, …, …, … .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736" y="1936831"/>
            <a:ext cx="6759784" cy="2067431"/>
            <a:chOff x="77932" y="2132104"/>
            <a:chExt cx="6759784" cy="2067431"/>
          </a:xfrm>
        </p:grpSpPr>
        <p:sp>
          <p:nvSpPr>
            <p:cNvPr id="13" name="TextBox 12"/>
            <p:cNvSpPr txBox="1"/>
            <p:nvPr/>
          </p:nvSpPr>
          <p:spPr>
            <a:xfrm>
              <a:off x="1069035" y="2354460"/>
              <a:ext cx="5574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Пончик выполнил задание </a:t>
              </a:r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Знайки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Проверь работу Пончика. 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932" y="2132104"/>
              <a:ext cx="1069686" cy="12672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42696" y="2709990"/>
              <a:ext cx="1429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=  4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дес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1 ед.</a:t>
              </a: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= 1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дес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5 ед.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02778" y="2723791"/>
              <a:ext cx="1429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дес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2 ед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= 27 </a:t>
              </a: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дес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4 ед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= 94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62861" y="2709990"/>
              <a:ext cx="1429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дес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2 ед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= 72 </a:t>
              </a:r>
            </a:p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= 2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дес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8 ед.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932" y="3460871"/>
              <a:ext cx="67597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Сколько ошибок опустил Пончик? ______  </a:t>
              </a:r>
            </a:p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Выпиши примеры с ошибками, исправив их. ________________________________________________________________________ 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736" y="4065816"/>
            <a:ext cx="6759784" cy="16004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решил проверить и другие знания Незнайки и Пончика. Он дал им задание: </a:t>
            </a:r>
          </a:p>
          <a:p>
            <a:pPr algn="ctr"/>
            <a:r>
              <a:rPr lang="ru-RU" sz="14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Представь число 45 в виде суммы разрядных слагаемых»</a:t>
            </a:r>
            <a:r>
              <a:rPr lang="ru-RU" sz="14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герои выполнили задание следующим образом.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Пончик:  45= 40 + 5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Незнайка: 45 = 10 + 10 + 10 + 10 + 5   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правильно выполнил задание?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65" y="5727808"/>
            <a:ext cx="67416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 для тебя есть задание для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Поработай самостоятельно.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737" y="6464510"/>
            <a:ext cx="1727882" cy="112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4216" y="6035585"/>
            <a:ext cx="205575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число в виде суммы разрядных слагаемых.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= ________________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= ________________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= ________________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= ________________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= ________________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40733" y="6050974"/>
            <a:ext cx="247540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число , которое представлено суммой разрядных слагаемых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+ 8 = _____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+ 7 = _____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+ 9 = _____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+ 6 = _____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+ 4 = _____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517" y="6173810"/>
            <a:ext cx="1386216" cy="2123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35653">
            <a:off x="5756596" y="4633962"/>
            <a:ext cx="1027875" cy="10278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49087">
            <a:off x="62207" y="108169"/>
            <a:ext cx="902972" cy="90297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3762" y="8388859"/>
            <a:ext cx="6741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Незнайка решил проверить свои знания и решил несколько примеров по теме сегодняшнего урока. Подчеркни только те, которые он выполнил верно.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3116" y="8912079"/>
            <a:ext cx="1149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= 70 + 4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= 50 + 15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1855" y="8929295"/>
            <a:ext cx="1149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+ 5 = 53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+ 7 = 47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10594" y="8969983"/>
            <a:ext cx="1149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= 2 + 60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= 40 + 3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39333" y="8969983"/>
            <a:ext cx="1149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= 8 + 8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+ 2 = 22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0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324</Words>
  <Application>Microsoft Office PowerPoint</Application>
  <PresentationFormat>Лист A4 (210x297 мм)</PresentationFormat>
  <Paragraphs>43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9</cp:revision>
  <dcterms:created xsi:type="dcterms:W3CDTF">2023-06-27T10:11:08Z</dcterms:created>
  <dcterms:modified xsi:type="dcterms:W3CDTF">2023-06-28T12:13:51Z</dcterms:modified>
</cp:coreProperties>
</file>