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941" autoAdjust="0"/>
    <p:restoredTop sz="94660"/>
  </p:normalViewPr>
  <p:slideViewPr>
    <p:cSldViewPr>
      <p:cViewPr>
        <p:scale>
          <a:sx n="60" d="100"/>
          <a:sy n="60" d="100"/>
        </p:scale>
        <p:origin x="-1476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18ABE-6AFF-43BA-B609-FD0FC403E920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A4497-85C8-4061-B710-BC24598B45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18ABE-6AFF-43BA-B609-FD0FC403E920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A4497-85C8-4061-B710-BC24598B45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18ABE-6AFF-43BA-B609-FD0FC403E920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A4497-85C8-4061-B710-BC24598B45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18ABE-6AFF-43BA-B609-FD0FC403E920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A4497-85C8-4061-B710-BC24598B45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18ABE-6AFF-43BA-B609-FD0FC403E920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A4497-85C8-4061-B710-BC24598B45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18ABE-6AFF-43BA-B609-FD0FC403E920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A4497-85C8-4061-B710-BC24598B45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18ABE-6AFF-43BA-B609-FD0FC403E920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A4497-85C8-4061-B710-BC24598B45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18ABE-6AFF-43BA-B609-FD0FC403E920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A4497-85C8-4061-B710-BC24598B45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18ABE-6AFF-43BA-B609-FD0FC403E920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A4497-85C8-4061-B710-BC24598B45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18ABE-6AFF-43BA-B609-FD0FC403E920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A4497-85C8-4061-B710-BC24598B45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18ABE-6AFF-43BA-B609-FD0FC403E920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A4497-85C8-4061-B710-BC24598B45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318ABE-6AFF-43BA-B609-FD0FC403E920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A4497-85C8-4061-B710-BC24598B459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altay/902827/2a00000167b57d0c573b54081f837f75a226/or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muz-school2.oren.muzkult.ru/media/2018/10/01/1218699718/image_image_48241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285728"/>
            <a:ext cx="4714890" cy="62865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gum-centr.su/sites/default/files/styles/news/public/news/2018-07/A68DE7C2-8A04-4AB5-B08F-05A7A0A1C798_w1023_r1_s.jpg?itok=cnUNnHlS"/>
          <p:cNvPicPr>
            <a:picLocks noChangeAspect="1" noChangeArrowheads="1"/>
          </p:cNvPicPr>
          <p:nvPr/>
        </p:nvPicPr>
        <p:blipFill>
          <a:blip r:embed="rId2"/>
          <a:srcRect l="7085" r="3165"/>
          <a:stretch>
            <a:fillRect/>
          </a:stretch>
        </p:blipFill>
        <p:spPr bwMode="auto">
          <a:xfrm>
            <a:off x="428596" y="785794"/>
            <a:ext cx="8478616" cy="5429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m.orb.ru/fm/106/a03fa30821986dff10fc66647c84c9c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71480"/>
            <a:ext cx="8698309" cy="57626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dshi2.hmansy.muzkult.ru/media/2018/12/11/1210501639/image_image_507448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00042"/>
            <a:ext cx="8688200" cy="57864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vystavka-osen_bIf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8604"/>
            <a:ext cx="9068175" cy="6000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im3.turbina.ru/photos.4/1/2/9/7/7/3177921/big.photo/Vystavotchnyy-zal-kogda.jpg"/>
          <p:cNvPicPr>
            <a:picLocks noChangeAspect="1" noChangeArrowheads="1"/>
          </p:cNvPicPr>
          <p:nvPr/>
        </p:nvPicPr>
        <p:blipFill>
          <a:blip r:embed="rId2"/>
          <a:srcRect b="3134"/>
          <a:stretch>
            <a:fillRect/>
          </a:stretch>
        </p:blipFill>
        <p:spPr bwMode="auto">
          <a:xfrm>
            <a:off x="428596" y="357166"/>
            <a:ext cx="8358246" cy="6072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i049.radikal.ru/1306/10/b293a71b5b4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3562053"/>
            <a:ext cx="4143404" cy="2965124"/>
          </a:xfrm>
          <a:prstGeom prst="rect">
            <a:avLst/>
          </a:prstGeom>
          <a:ln w="88900" cap="sq" cmpd="thickThin">
            <a:solidFill>
              <a:srgbClr val="0070C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44" name="Picture 4" descr="https://avatars.mds.yandex.net/get-pdb/1883246/2ed04c52-d63c-4983-b76a-2fa874102d5e/s1200?webp=fals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4146457" cy="3071834"/>
          </a:xfrm>
          <a:prstGeom prst="rect">
            <a:avLst/>
          </a:prstGeom>
          <a:ln w="88900" cap="sq" cmpd="thickThin">
            <a:solidFill>
              <a:srgbClr val="0070C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46" name="Picture 6" descr="https://i.pinimg.com/originals/16/27/1c/16271caf467c8548fb48847df7877bcc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3956958"/>
            <a:ext cx="3643338" cy="26301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48" name="Picture 8" descr="https://avatars.mds.yandex.net/get-pdb/1088712/2777f056-b917-4641-9266-decb6fbbd2f4/s1200?webp=fals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2065" y="285728"/>
            <a:ext cx="3739065" cy="28033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nevsepic.com.ua/uploads/posts/2012-08/1345726180-102500-664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642918"/>
            <a:ext cx="7858180" cy="57110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for-teacher.ru/edu/data/img/pic-023hcrgnlx-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589259"/>
            <a:ext cx="7786742" cy="58400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CC66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http://itd3.mycdn.me/image?id=871213947869&amp;t=20&amp;plc=WEB&amp;tkn=*ttVIT4U7ny6GPxX73nnSQIKCA9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71480"/>
            <a:ext cx="8163395" cy="5500726"/>
          </a:xfrm>
          <a:prstGeom prst="rect">
            <a:avLst/>
          </a:prstGeom>
          <a:ln w="1905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В. Чиканов. Сентябрьское утро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642918"/>
            <a:ext cx="7786742" cy="57751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3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content-1.foto.my.mail.ru/mail/fenina-aa/_blogs/i-8848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40003"/>
            <a:ext cx="7715304" cy="6017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cp12.nevsepic.com.ua/89/1349993024-0005650-www.nevsepic.com.u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28604"/>
            <a:ext cx="8038030" cy="57150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3">
      <a:dk1>
        <a:sysClr val="windowText" lastClr="000000"/>
      </a:dk1>
      <a:lt1>
        <a:srgbClr val="DBF5F9"/>
      </a:lt1>
      <a:dk2>
        <a:srgbClr val="04617B"/>
      </a:dk2>
      <a:lt2>
        <a:srgbClr val="C4EEFF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0</Words>
  <Application>Microsoft Office PowerPoint</Application>
  <PresentationFormat>Экран (4:3)</PresentationFormat>
  <Paragraphs>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2019-10-20T08:42:16Z</dcterms:created>
  <dcterms:modified xsi:type="dcterms:W3CDTF">2019-10-21T17:15:22Z</dcterms:modified>
</cp:coreProperties>
</file>