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3" r:id="rId3"/>
    <p:sldId id="279" r:id="rId4"/>
    <p:sldId id="257" r:id="rId5"/>
    <p:sldId id="258" r:id="rId6"/>
    <p:sldId id="274" r:id="rId7"/>
    <p:sldId id="259" r:id="rId8"/>
    <p:sldId id="261" r:id="rId9"/>
    <p:sldId id="276" r:id="rId10"/>
    <p:sldId id="260" r:id="rId11"/>
    <p:sldId id="275" r:id="rId12"/>
    <p:sldId id="267" r:id="rId13"/>
    <p:sldId id="263" r:id="rId14"/>
    <p:sldId id="264" r:id="rId15"/>
    <p:sldId id="266" r:id="rId16"/>
    <p:sldId id="272" r:id="rId17"/>
    <p:sldId id="278" r:id="rId18"/>
    <p:sldId id="270" r:id="rId19"/>
    <p:sldId id="268" r:id="rId20"/>
    <p:sldId id="269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68" d="100"/>
          <a:sy n="68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FAB6B-39D8-4DF7-8960-F9B69DC7D9A8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0F751-0159-46A0-8049-759643FB4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F751-0159-46A0-8049-759643FB404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F751-0159-46A0-8049-759643FB404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056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900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607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577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851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665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071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80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898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980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387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282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920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6;&#1090;&#1082;&#1088;&#1099;&#1090;&#1086;&#1077;%20&#1079;&#1072;&#1085;&#1103;&#1090;&#1080;&#1077;\&#1055;&#1077;&#1089;&#1085;&#1080;%20&#1086;%20&#1056;&#1086;&#1089;&#1089;&#1080;&#1080;%20-%20&#1058;&#1099;%20&#1078;&#1080;&#1074;&#1080;,%20&#1084;&#1086;&#1103;%20&#1056;&#1086;&#1089;&#1089;&#1080;&#1103;%20(-)%20&#1053;&#1077;&#1087;&#1086;&#1089;&#1077;&#1076;&#1099;_(audiohunter.ru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file:///E:\&#1086;&#1090;&#1082;&#1088;&#1099;&#1090;&#1086;&#1077;%20&#1079;&#1072;&#1085;&#1103;&#1090;&#1080;&#1077;\(&#1092;&#1086;&#1083;&#1100;&#1082;&#1083;&#1086;&#1088;&#1085;&#1072;&#1103;%20&#1080;&#1075;&#1088;&#1072;)%20-%20_&#1047;&#1086;&#1083;&#1086;&#1090;&#1099;&#1077;%20&#1074;&#1086;&#1088;&#1086;&#1090;&#1072;_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7%D0%B5%D1%80%D0%BD%D1%8C_(%D0%B3%D0%B5%D1%80%D0%B0%D0%BB%D1%8C%D0%B4%D0%B8%D0%BA%D0%B0)" TargetMode="External"/><Relationship Id="rId5" Type="http://schemas.openxmlformats.org/officeDocument/2006/relationships/hyperlink" Target="https://ru.wikipedia.org/wiki/%D0%97%D0%B5%D0%BB%D0%B5%D0%BD%D1%8C_(%D0%B3%D0%B5%D1%80%D0%B0%D0%BB%D1%8C%D0%B4%D0%B8%D0%BA%D0%B0)" TargetMode="External"/><Relationship Id="rId4" Type="http://schemas.openxmlformats.org/officeDocument/2006/relationships/hyperlink" Target="https://ru.wikipedia.org/wiki/%D0%97%D0%BE%D0%BB%D0%BE%D1%82%D0%BE_(%D0%B3%D0%B5%D1%80%D0%B0%D0%BB%D1%8C%D0%B4%D0%B8%D0%BA%D0%B0)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есни о России - Ты живи, моя Россия (-) Непоседы_(audiohunt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2838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фольклорная игра) - _Золотые ворота_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>
                  <p14:trim end="104899.5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97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60339"/>
    </mc:Choice>
    <mc:Fallback>
      <p:transition spd="slow" advTm="1603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6AD0055-FE18-4613-9BD8-227C8F4E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3948"/>
          <a:stretch/>
        </p:blipFill>
        <p:spPr>
          <a:xfrm>
            <a:off x="323527" y="404664"/>
            <a:ext cx="8496945" cy="6048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394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1A3002-8AC6-44CD-A62D-50E5D365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620688"/>
            <a:ext cx="5937755" cy="648072"/>
          </a:xfrm>
        </p:spPr>
        <p:txBody>
          <a:bodyPr>
            <a:normAutofit fontScale="90000"/>
          </a:bodyPr>
          <a:lstStyle/>
          <a:p>
            <a:r>
              <a:rPr lang="ru-RU" b="1" cap="none" spc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ИСТОРИЯ РОДНОГО КРАЯ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D90E0E4-39BC-41D1-9667-45C4CF5D21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626536"/>
            <a:ext cx="3168352" cy="3985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96CB310B-4C81-455F-9236-576A9ECE5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5570" y="1628800"/>
            <a:ext cx="4616910" cy="4824536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ru-RU" sz="3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ГЕРБ  города Кингисеппа создан в 1780 году. Зелёный геральдический щит с орлом, поднявшим вверх распущенные крылья. Орёл сидит на вершине горы, левом верхнем углу желтое солнце. </a:t>
            </a:r>
          </a:p>
          <a:p>
            <a:pPr marL="0" indent="0" algn="l">
              <a:buNone/>
            </a:pP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Орёл — традиционный символ бесстрашия, мудрости, победы, величия.</a:t>
            </a:r>
          </a:p>
          <a:p>
            <a:pPr marL="0" indent="0" algn="l">
              <a:buNone/>
            </a:pP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Солнце — символ жизненной энергии, красоты, бессмертия, гармонии.</a:t>
            </a:r>
          </a:p>
          <a:p>
            <a:pPr marL="0" indent="0" algn="l">
              <a:buNone/>
            </a:pP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Жёлтый цвет (</a:t>
            </a:r>
            <a:r>
              <a:rPr lang="ru-RU" sz="3800" b="1" i="0" u="none" strike="noStrik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tooltip="Золото (геральдика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золото</a:t>
            </a: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 — символ стабильности, уважения, интеллекта.</a:t>
            </a:r>
          </a:p>
          <a:p>
            <a:pPr marL="0" indent="0" algn="l">
              <a:buNone/>
            </a:pPr>
            <a:r>
              <a:rPr lang="ru-RU" sz="3800" b="1" i="0" u="none" strike="noStrik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tooltip="Зелень (геральдика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Зелёный цвет</a:t>
            </a: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символ роста, здоровья, возрождения.</a:t>
            </a:r>
          </a:p>
          <a:p>
            <a:pPr marL="0" indent="0" algn="l">
              <a:buNone/>
            </a:pPr>
            <a:r>
              <a:rPr lang="ru-RU" sz="3800" b="1" i="0" u="none" strike="noStrik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tooltip="Чернь (геральдика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Чёрный цвет</a:t>
            </a:r>
            <a:r>
              <a:rPr lang="ru-RU" sz="38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символ скромности, мудрости, вечности бытия.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265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7643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412D4-0525-496A-A69C-0AA6049F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6591" y="260648"/>
            <a:ext cx="7056784" cy="648072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i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МАМА И РОДИНА ОЧЕНЬ ПОХОЖИ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F0CC4AC-C58B-45D5-A4E5-CA5DD52AC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5" y="908720"/>
            <a:ext cx="4282758" cy="56166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Мама и Родина очень похожи: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Мама - красивая, Родина тоже!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присмотритесь: у мамы глаза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Цвета такого же, как небеса.</a:t>
            </a: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Мамины волосы, словно пшеница,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на бескрайних полях колосится.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Мамины руки теплы и нежны,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Напоминают луч солнца они.</a:t>
            </a: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поет мама песню, то ей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Вторит веселый и звонкий ручей...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 и должно быть: что дорого нам,</a:t>
            </a:r>
            <a:b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 всегда наших мам.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20E1B124-3535-482A-A3DC-ABA4884A4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44" y="4885467"/>
            <a:ext cx="2915816" cy="1943877"/>
          </a:xfrm>
        </p:spPr>
      </p:pic>
      <p:pic>
        <p:nvPicPr>
          <p:cNvPr id="5" name="Объект 5">
            <a:extLst>
              <a:ext uri="{FF2B5EF4-FFF2-40B4-BE49-F238E27FC236}">
                <a16:creationId xmlns="" xmlns:a16="http://schemas.microsoft.com/office/drawing/2014/main" id="{78CC9697-6244-427D-91EE-32A6D9186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23" y="150618"/>
            <a:ext cx="3636405" cy="2290762"/>
          </a:xfrm>
          <a:prstGeom prst="rect">
            <a:avLst/>
          </a:prstGeom>
        </p:spPr>
      </p:pic>
      <p:pic>
        <p:nvPicPr>
          <p:cNvPr id="6" name="Объект 7">
            <a:extLst>
              <a:ext uri="{FF2B5EF4-FFF2-40B4-BE49-F238E27FC236}">
                <a16:creationId xmlns="" xmlns:a16="http://schemas.microsoft.com/office/drawing/2014/main" id="{3F51E1FF-3C81-4178-881F-A5A31A601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10"/>
          <a:stretch/>
        </p:blipFill>
        <p:spPr>
          <a:xfrm>
            <a:off x="5822050" y="2566461"/>
            <a:ext cx="2319337" cy="2193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4223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D7D442F-4333-4591-938F-81BBED2686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89"/>
          <a:stretch/>
        </p:blipFill>
        <p:spPr>
          <a:xfrm>
            <a:off x="394494" y="2492895"/>
            <a:ext cx="3961482" cy="3678353"/>
          </a:xfrm>
        </p:spPr>
      </p:pic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5745BFC8-CA1F-4DDC-87A6-187C94376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94" b="15678"/>
          <a:stretch/>
        </p:blipFill>
        <p:spPr>
          <a:xfrm>
            <a:off x="4788026" y="2140428"/>
            <a:ext cx="3313113" cy="4383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625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B35CE32-F2BE-4EE6-A30B-FE01F07F729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916832"/>
            <a:ext cx="3386138" cy="4525962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F86FA1BE-2323-4C4D-8FFC-FC35105A7FA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3394075" cy="4525962"/>
          </a:xfrm>
        </p:spPr>
      </p:pic>
    </p:spTree>
    <p:extLst>
      <p:ext uri="{BB962C8B-B14F-4D97-AF65-F5344CB8AC3E}">
        <p14:creationId xmlns="" xmlns:p14="http://schemas.microsoft.com/office/powerpoint/2010/main" val="7691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9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5322271C-36DB-4176-A354-B338260E1F5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1142984"/>
            <a:ext cx="3786214" cy="5444576"/>
          </a:xfrm>
        </p:spPr>
      </p:pic>
    </p:spTree>
    <p:extLst>
      <p:ext uri="{BB962C8B-B14F-4D97-AF65-F5344CB8AC3E}">
        <p14:creationId xmlns="" xmlns:p14="http://schemas.microsoft.com/office/powerpoint/2010/main" val="3881370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родина\img45.jpg">
            <a:extLst>
              <a:ext uri="{FF2B5EF4-FFF2-40B4-BE49-F238E27FC236}">
                <a16:creationId xmlns="" xmlns:a16="http://schemas.microsoft.com/office/drawing/2014/main" id="{B1B22BE3-ECA0-46FA-A599-07B39D7C0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78" t="6880" r="3800" b="5701"/>
          <a:stretch/>
        </p:blipFill>
        <p:spPr bwMode="auto">
          <a:xfrm>
            <a:off x="323528" y="331980"/>
            <a:ext cx="4164020" cy="2992889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EDBE0CE-CCAD-4CBE-BDE4-D6534A33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18" y="333076"/>
            <a:ext cx="4035336" cy="2992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A38D4A81-2E0E-4EF5-8F02-416F9218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81" y="3377460"/>
            <a:ext cx="4829838" cy="3219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02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585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FDF1092-EA9B-4823-9657-0CDBDD40909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99" t="13879" r="14360" b="16480"/>
          <a:stretch/>
        </p:blipFill>
        <p:spPr>
          <a:xfrm>
            <a:off x="526584" y="210675"/>
            <a:ext cx="2880000" cy="2880000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4809057-F2BC-4EAC-B23D-B19A2FEE71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77" t="16703" r="18585" b="16045"/>
          <a:stretch/>
        </p:blipFill>
        <p:spPr>
          <a:xfrm>
            <a:off x="5783351" y="210675"/>
            <a:ext cx="2880000" cy="3101975"/>
          </a:xfrm>
        </p:spPr>
      </p:pic>
      <p:pic>
        <p:nvPicPr>
          <p:cNvPr id="9" name="Объект 5">
            <a:extLst>
              <a:ext uri="{FF2B5EF4-FFF2-40B4-BE49-F238E27FC236}">
                <a16:creationId xmlns="" xmlns:a16="http://schemas.microsoft.com/office/drawing/2014/main" id="{7C9E7C43-548D-42EB-8226-84EA63077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56" t="16106" r="22425" b="2997"/>
          <a:stretch/>
        </p:blipFill>
        <p:spPr>
          <a:xfrm>
            <a:off x="539552" y="3312650"/>
            <a:ext cx="2952328" cy="3359545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="" xmlns:a16="http://schemas.microsoft.com/office/drawing/2014/main" id="{FE59CE3D-BD9C-41CE-B6AD-3FC42E695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64" y="3645024"/>
            <a:ext cx="3101975" cy="3101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92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283</TotalTime>
  <Words>48</Words>
  <Application>Microsoft Office PowerPoint</Application>
  <PresentationFormat>Экран (4:3)</PresentationFormat>
  <Paragraphs>13</Paragraphs>
  <Slides>21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Посылка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ИСТОРИЯ РОДНОГО КРАЯ</vt:lpstr>
      <vt:lpstr>Слайд 16</vt:lpstr>
      <vt:lpstr>МАМА И РОДИНА ОЧЕНЬ ПОХОЖИ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36</cp:revision>
  <dcterms:created xsi:type="dcterms:W3CDTF">2022-11-06T18:25:31Z</dcterms:created>
  <dcterms:modified xsi:type="dcterms:W3CDTF">2022-11-22T16:51:06Z</dcterms:modified>
</cp:coreProperties>
</file>