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83" r:id="rId6"/>
    <p:sldId id="284" r:id="rId7"/>
    <p:sldId id="261" r:id="rId8"/>
    <p:sldId id="285" r:id="rId9"/>
    <p:sldId id="262" r:id="rId10"/>
    <p:sldId id="275" r:id="rId11"/>
    <p:sldId id="270" r:id="rId12"/>
    <p:sldId id="279" r:id="rId13"/>
    <p:sldId id="286" r:id="rId14"/>
    <p:sldId id="281" r:id="rId15"/>
    <p:sldId id="287" r:id="rId16"/>
    <p:sldId id="28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DB7F-6D68-4023-9566-C65179726D14}" type="datetimeFigureOut">
              <a:rPr lang="ru-RU" smtClean="0"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00D-0345-4392-ADEA-B7E1B56F0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631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DB7F-6D68-4023-9566-C65179726D14}" type="datetimeFigureOut">
              <a:rPr lang="ru-RU" smtClean="0"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00D-0345-4392-ADEA-B7E1B56F0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819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DB7F-6D68-4023-9566-C65179726D14}" type="datetimeFigureOut">
              <a:rPr lang="ru-RU" smtClean="0"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00D-0345-4392-ADEA-B7E1B56F0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389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DB7F-6D68-4023-9566-C65179726D14}" type="datetimeFigureOut">
              <a:rPr lang="ru-RU" smtClean="0"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00D-0345-4392-ADEA-B7E1B56F0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62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DB7F-6D68-4023-9566-C65179726D14}" type="datetimeFigureOut">
              <a:rPr lang="ru-RU" smtClean="0"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00D-0345-4392-ADEA-B7E1B56F0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78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DB7F-6D68-4023-9566-C65179726D14}" type="datetimeFigureOut">
              <a:rPr lang="ru-RU" smtClean="0"/>
              <a:t>04.03.2022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00D-0345-4392-ADEA-B7E1B56F0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57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DB7F-6D68-4023-9566-C65179726D14}" type="datetimeFigureOut">
              <a:rPr lang="ru-RU" smtClean="0"/>
              <a:t>04.03.2022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00D-0345-4392-ADEA-B7E1B56F0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111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DB7F-6D68-4023-9566-C65179726D14}" type="datetimeFigureOut">
              <a:rPr lang="ru-RU" smtClean="0"/>
              <a:t>04.03.2022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00D-0345-4392-ADEA-B7E1B56F0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216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DB7F-6D68-4023-9566-C65179726D14}" type="datetimeFigureOut">
              <a:rPr lang="ru-RU" smtClean="0"/>
              <a:t>04.03.2022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00D-0345-4392-ADEA-B7E1B56F0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26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DB7F-6D68-4023-9566-C65179726D14}" type="datetimeFigureOut">
              <a:rPr lang="ru-RU" smtClean="0"/>
              <a:t>04.03.2022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00D-0345-4392-ADEA-B7E1B56F0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82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4DB7F-6D68-4023-9566-C65179726D14}" type="datetimeFigureOut">
              <a:rPr lang="ru-RU" smtClean="0"/>
              <a:t>04.03.2022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FA00D-0345-4392-ADEA-B7E1B56F0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166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rgbClr val="00FF99"/>
            </a:gs>
            <a:gs pos="83000">
              <a:srgbClr val="00FF99"/>
            </a:gs>
            <a:gs pos="100000">
              <a:srgbClr val="00FF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4DB7F-6D68-4023-9566-C65179726D14}" type="datetimeFigureOut">
              <a:rPr lang="ru-RU" smtClean="0"/>
              <a:t>04.03.2022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FA00D-0345-4392-ADEA-B7E1B56F0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31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365501" y="21426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795343"/>
              </p:ext>
            </p:extLst>
          </p:nvPr>
        </p:nvGraphicFramePr>
        <p:xfrm>
          <a:off x="3197771" y="1016944"/>
          <a:ext cx="5765254" cy="4877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2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59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176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Рисунок 13" descr="https://ds04.infourok.ru/uploads/ex/0388/00055ab7-dfe67d20/hello_html_m3120198a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42510" l="0" r="53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667" b="57224"/>
          <a:stretch/>
        </p:blipFill>
        <p:spPr bwMode="auto">
          <a:xfrm>
            <a:off x="3830542" y="950269"/>
            <a:ext cx="1617391" cy="1635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s://ds04.infourok.ru/uploads/ex/0388/00055ab7-dfe67d20/hello_html_m3120198a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42510" l="0" r="53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667" b="57224"/>
          <a:stretch/>
        </p:blipFill>
        <p:spPr bwMode="auto">
          <a:xfrm>
            <a:off x="3830542" y="2511941"/>
            <a:ext cx="1617391" cy="1635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ttps://ds04.infourok.ru/uploads/ex/0388/00055ab7-dfe67d20/hello_html_m3120198a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42510" l="0" r="53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667" b="57224"/>
          <a:stretch/>
        </p:blipFill>
        <p:spPr bwMode="auto">
          <a:xfrm>
            <a:off x="3830542" y="4164078"/>
            <a:ext cx="1617391" cy="1635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171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225" y="771525"/>
            <a:ext cx="207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задание.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1550" y="1356300"/>
            <a:ext cx="102679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одном сказочном городе жили коротышки. Коротышками их называли потому, что они были очень маленькие. Каждый коротышка был ростом с небольшой огурец. В городе у них было очень красиво. Вокруг каждого дома росли цветы: маргаритки, ромашки, одуванчики. Там даже улицы назывались именами цветов: улица Колокольчиков, аллея Ромашек, бульвар Васильков. А сам город назывался Цветочным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городом…»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4900" y="4660464"/>
            <a:ext cx="102679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Колокольчиков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аллея Ромашек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бульвар Васильков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Цветочный город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9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7409" y="1775496"/>
            <a:ext cx="102149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существительные имеют два числа ________________ и _______________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 число обозначает один предмет.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 число обозначает два или несколько предметов.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7409" y="1775496"/>
            <a:ext cx="102149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существительные имеют два числа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единственное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множественное.</a:t>
            </a:r>
          </a:p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Единственное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число обозначает один предмет.</a:t>
            </a:r>
          </a:p>
          <a:p>
            <a:pPr algn="just"/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число обозначает два или несколько предметов.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225" y="771525"/>
            <a:ext cx="705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45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ttuale.ru/wp-content/uploads/2017/12/ba7dc170d61df85fc6e1a58d484acf7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6068" y="4828739"/>
            <a:ext cx="2146445" cy="15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ipbap.ru/wp-content/uploads/2018/07/kartinki24_ru_lily_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3" y="4828739"/>
            <a:ext cx="2146445" cy="146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atherineasquithgallery.com/uploads/posts/2021-03/1614771038_96-p-lilii-na-chernom-fone-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85" y="4828739"/>
            <a:ext cx="2173440" cy="146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culture.ru/storage/images/b446463a8b1265f3f18d11bc4f9c1761/dce72c016e0759da778e7a4ced012b4f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956" y="4828739"/>
            <a:ext cx="2173440" cy="15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allpaperscave.ru/images/original/18/06-12/earth-nature-flowers-rose-570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3" y="2704316"/>
            <a:ext cx="2146445" cy="143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bipbap.ru/wp-content/uploads/2021/07/1558690810_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85" y="2704317"/>
            <a:ext cx="2173440" cy="143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grandgames.net/puzzle/f1200/astr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068" y="500685"/>
            <a:ext cx="2190794" cy="15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surgut.lafa.ru/upload/resize_cache/iblock/7cd/1000_1000_1/7cd0c9b4b3e13199baa4e83d4cedf42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399" y="500684"/>
            <a:ext cx="2188376" cy="15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cdn.pixabay.com/photo/2014/06/08/06/00/flower-364729_128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068" y="2704317"/>
            <a:ext cx="2146759" cy="143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s://vot-ogorod.ru/wp-content/uploads/2020/06/DkIEFCkZF4Qfxc8BsCCtfNFQsvcSWyb0LIHDUhnds3nZ5Hj5qf4PzK7W-Sv24p1lZGfv0ZzrAwpDq6VflLQ-iV5HwdJ93QGVXsBekrOh-muDRGViBNj0NynTkRObnGF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270" y="2704317"/>
            <a:ext cx="2156505" cy="143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76225" y="771525"/>
            <a:ext cx="207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задание.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94378" y="4081725"/>
            <a:ext cx="204645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ед.ч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мн.ч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Роза – розы.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25884" y="6189614"/>
            <a:ext cx="263245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ед.ч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мн.ч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Лилия – лилии.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12902" y="1897039"/>
            <a:ext cx="253287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ед.ч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мн.ч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Астра – астры.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36686" y="4021028"/>
            <a:ext cx="254589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ед.ч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мн.ч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Пион – пионы.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12991" y="6189614"/>
            <a:ext cx="330481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ед.ч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мн.ч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Ромашка - ромашки.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0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67409" y="1604046"/>
            <a:ext cx="102149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 бывают ________, _______ и ________ рода.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определить род существительных добавляют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слова: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р. – ________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– ________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7408" y="1604045"/>
            <a:ext cx="102149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 бывают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мужского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женского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рода.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определить род существительных добавляют слова: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р. –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он, мой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ж. р. –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она, моя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ср. р. –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оно, моё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225" y="771525"/>
            <a:ext cx="705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4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3126" y="4316718"/>
            <a:ext cx="10283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 для справок: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цветок, цветочница,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цветение.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986451" y="1192518"/>
            <a:ext cx="1028328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клумбе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расцвёл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первый…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Прекрасно весеннее … садов.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Молодая …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продаёт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тюльпаны.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89045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6451" y="1192518"/>
            <a:ext cx="1028328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м.р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клумбе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расцвёл первый цветок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ср.р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прекрасно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весеннее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цветение садов!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ж.р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Молодая цветочница продаёт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тюльпаны.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59906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365501" y="21426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3197771" y="1016944"/>
          <a:ext cx="5765254" cy="4877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2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59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9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176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9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9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Рисунок 13" descr="https://ds04.infourok.ru/uploads/ex/0388/00055ab7-dfe67d20/hello_html_m3120198a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42510" l="0" r="53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667" b="57224"/>
          <a:stretch/>
        </p:blipFill>
        <p:spPr bwMode="auto">
          <a:xfrm>
            <a:off x="3830542" y="950269"/>
            <a:ext cx="1617391" cy="1635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s://ds04.infourok.ru/uploads/ex/0388/00055ab7-dfe67d20/hello_html_m3120198a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42510" l="0" r="53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667" b="57224"/>
          <a:stretch/>
        </p:blipFill>
        <p:spPr bwMode="auto">
          <a:xfrm>
            <a:off x="3830542" y="2511941"/>
            <a:ext cx="1617391" cy="1635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ttps://ds04.infourok.ru/uploads/ex/0388/00055ab7-dfe67d20/hello_html_m3120198a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42510" l="0" r="535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667" b="57224"/>
          <a:stretch/>
        </p:blipFill>
        <p:spPr bwMode="auto">
          <a:xfrm>
            <a:off x="3830542" y="4164078"/>
            <a:ext cx="1617391" cy="1635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382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WordArt 3"/>
          <p:cNvSpPr>
            <a:spLocks noChangeArrowheads="1" noChangeShapeType="1" noTextEdit="1"/>
          </p:cNvSpPr>
          <p:nvPr/>
        </p:nvSpPr>
        <p:spPr bwMode="auto">
          <a:xfrm>
            <a:off x="3542691" y="2700867"/>
            <a:ext cx="4968552" cy="93503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Классная работа.</a:t>
            </a:r>
          </a:p>
        </p:txBody>
      </p:sp>
      <p:sp>
        <p:nvSpPr>
          <p:cNvPr id="74756" name="WordArt 4"/>
          <p:cNvSpPr>
            <a:spLocks noChangeArrowheads="1" noChangeShapeType="1" noTextEdit="1"/>
          </p:cNvSpPr>
          <p:nvPr/>
        </p:nvSpPr>
        <p:spPr bwMode="auto">
          <a:xfrm>
            <a:off x="3463056" y="1271587"/>
            <a:ext cx="5127823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Четвертое марта.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642167" y="4128559"/>
            <a:ext cx="10769600" cy="935037"/>
          </a:xfrm>
          <a:prstGeom prst="rect">
            <a:avLst/>
          </a:prstGeom>
          <a:ln>
            <a:noFill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Существительное. Закрепление знаний.</a:t>
            </a:r>
            <a:endParaRPr lang="ru-RU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1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3632" y="1808179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часть речи, которая обозначает действие предмета и отвечает на вопросы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что делает? что сделает?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06213" y="3068961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часть речи, которая обозначает предмет и отвечает на вопросы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кто? что?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54275" y="4437113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часть речи, которая обозначает признак предмета и отвечает на вопросы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какой? какая? какое? какие?</a:t>
            </a:r>
          </a:p>
        </p:txBody>
      </p:sp>
      <p:sp>
        <p:nvSpPr>
          <p:cNvPr id="5" name="Овал 4"/>
          <p:cNvSpPr/>
          <p:nvPr/>
        </p:nvSpPr>
        <p:spPr>
          <a:xfrm>
            <a:off x="2160712" y="1995076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160712" y="462401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153188" y="3255858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2346764" y="705429"/>
            <a:ext cx="7848872" cy="79263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Имя существительное – это...</a:t>
            </a:r>
          </a:p>
        </p:txBody>
      </p:sp>
    </p:spTree>
    <p:extLst>
      <p:ext uri="{BB962C8B-B14F-4D97-AF65-F5344CB8AC3E}">
        <p14:creationId xmlns:p14="http://schemas.microsoft.com/office/powerpoint/2010/main" val="2912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4" grpId="1"/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4551" y="1906893"/>
            <a:ext cx="1028328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Цветок, цветной, цветочница, зацветает, цветастое, цветение, разноцветный.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76225" y="771525"/>
            <a:ext cx="207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задание.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4551" y="1906892"/>
            <a:ext cx="1028328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Цветок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цветной,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цветочница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зацветает, цветастое,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цветение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разноцветный.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5479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926" y="2164068"/>
            <a:ext cx="10283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 – окраска предмета.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Цветочница – продавщица цветов.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Цветение – процесс раскрытия лепестков цветка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225" y="771525"/>
            <a:ext cx="705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работа.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55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225" y="771525"/>
            <a:ext cx="705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227" y="1837642"/>
            <a:ext cx="101444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 отвечают на вопросы: ______ и ______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вопрос ______ отвечают _______________ существительные.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вопрос _____ отвечают ________________ существительные.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29675" y="1870624"/>
            <a:ext cx="917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8674" y="1869969"/>
            <a:ext cx="922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9139" y="2273855"/>
            <a:ext cx="922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26412" y="2273855"/>
            <a:ext cx="2578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одушевлённые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87882" y="2745583"/>
            <a:ext cx="917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1212" y="2734127"/>
            <a:ext cx="2944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неодушевленные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3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6225" y="771525"/>
            <a:ext cx="2073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задание.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7876" y="2135493"/>
            <a:ext cx="102832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Цветок, цветочница, цветение.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1057275" y="1895475"/>
            <a:ext cx="7534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неодуш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одуш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неодуш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9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ИМНАСТИКА  ДЛЯ ГЛАЗ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011" end="1147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6900" y="161924"/>
            <a:ext cx="88011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7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829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9327" y="1228189"/>
            <a:ext cx="78774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существительное _______________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дается какому-нибудь предмету, чтобы отличать его от других таких же предметов. Имена существительные _____________ пишутся с большой буквы.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29650" y="4712034"/>
            <a:ext cx="86384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Остальные имена существительные _____________. Имена существительные _____________ пишутся с маленькой буквы.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9327" y="1228188"/>
            <a:ext cx="79727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Имя существительное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какому-нибудь предмету, чтобы отличать его от других таких же предметов. Имена существительные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пишутся с большой буквы.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29649" y="4712034"/>
            <a:ext cx="86384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Остальные имена существительные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нарицательные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Имена существительные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нарицательные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пишутся с маленькой буквы.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6225" y="771525"/>
            <a:ext cx="705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Вспомните!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0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548</Words>
  <Application>Microsoft Office PowerPoint</Application>
  <PresentationFormat>Широкоэкранный</PresentationFormat>
  <Paragraphs>97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24</cp:revision>
  <dcterms:created xsi:type="dcterms:W3CDTF">2022-03-03T05:31:58Z</dcterms:created>
  <dcterms:modified xsi:type="dcterms:W3CDTF">2022-03-04T05:10:21Z</dcterms:modified>
</cp:coreProperties>
</file>