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89" r:id="rId3"/>
    <p:sldId id="273" r:id="rId4"/>
    <p:sldId id="291" r:id="rId5"/>
    <p:sldId id="263" r:id="rId6"/>
    <p:sldId id="292" r:id="rId7"/>
    <p:sldId id="274" r:id="rId8"/>
    <p:sldId id="290" r:id="rId9"/>
    <p:sldId id="28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3" autoAdjust="0"/>
    <p:restoredTop sz="94660"/>
  </p:normalViewPr>
  <p:slideViewPr>
    <p:cSldViewPr>
      <p:cViewPr varScale="1">
        <p:scale>
          <a:sx n="107" d="100"/>
          <a:sy n="107" d="100"/>
        </p:scale>
        <p:origin x="17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CF90D-0401-4E0D-9BEE-4940021A4C67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57BF1-136B-4F2D-88A2-B63885E89C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63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0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0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863804" cy="50733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     «Заколдованные сказки»</a:t>
            </a:r>
          </a:p>
        </p:txBody>
      </p:sp>
    </p:spTree>
    <p:extLst>
      <p:ext uri="{BB962C8B-B14F-4D97-AF65-F5344CB8AC3E}">
        <p14:creationId xmlns:p14="http://schemas.microsoft.com/office/powerpoint/2010/main" val="41474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476656" y="457200"/>
            <a:ext cx="936104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552728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10476656" y="1600200"/>
            <a:ext cx="432048" cy="4419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8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>
          <a:xfrm>
            <a:off x="323528" y="172404"/>
            <a:ext cx="8568952" cy="667133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188624" y="1600200"/>
            <a:ext cx="2088232" cy="4419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2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D47DBA-AE95-4170-80BB-FA6E2B396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4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8952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81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0840A2-FF2F-4C8A-A2AC-88F297403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366"/>
            <a:ext cx="9144000" cy="61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2680" y="457200"/>
            <a:ext cx="1512168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632"/>
            <a:ext cx="5600800" cy="66017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276856" y="1600200"/>
            <a:ext cx="1224136" cy="4419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3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601B8-5CB6-41A6-9801-453C3043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19B512-CBBC-47DD-BE93-407C1523338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" b="3797"/>
          <a:stretch>
            <a:fillRect/>
          </a:stretch>
        </p:blipFill>
        <p:spPr>
          <a:xfrm>
            <a:off x="457200" y="457200"/>
            <a:ext cx="6019800" cy="55626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EA424DA-6D58-40B1-A04C-B9181C5FF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1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476656" y="457200"/>
            <a:ext cx="936104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552728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10476656" y="1600200"/>
            <a:ext cx="432048" cy="4419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5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426</TotalTime>
  <Words>5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Бумажная</vt:lpstr>
      <vt:lpstr>     «Заколдованные сказки»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страну сказок»</dc:title>
  <dc:creator>Тюрин</dc:creator>
  <cp:lastModifiedBy>Олег Лукьянов</cp:lastModifiedBy>
  <cp:revision>39</cp:revision>
  <dcterms:created xsi:type="dcterms:W3CDTF">2014-12-05T15:52:14Z</dcterms:created>
  <dcterms:modified xsi:type="dcterms:W3CDTF">2024-03-01T13:41:47Z</dcterms:modified>
</cp:coreProperties>
</file>