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68" r:id="rId5"/>
    <p:sldId id="256" r:id="rId6"/>
    <p:sldId id="265" r:id="rId7"/>
    <p:sldId id="266" r:id="rId8"/>
    <p:sldId id="260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1C9-28C2-46A5-9617-4DAB1025A6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9834F2A-A668-4D15-B3DD-6B99AEEBF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9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1C9-28C2-46A5-9617-4DAB1025A6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834F2A-A668-4D15-B3DD-6B99AEEBF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1C9-28C2-46A5-9617-4DAB1025A6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834F2A-A668-4D15-B3DD-6B99AEEBF6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07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1C9-28C2-46A5-9617-4DAB1025A6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834F2A-A668-4D15-B3DD-6B99AEEBF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89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1C9-28C2-46A5-9617-4DAB1025A6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834F2A-A668-4D15-B3DD-6B99AEEBF6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4899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1C9-28C2-46A5-9617-4DAB1025A6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834F2A-A668-4D15-B3DD-6B99AEEBF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6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1C9-28C2-46A5-9617-4DAB1025A6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4F2A-A668-4D15-B3DD-6B99AEEBF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14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1C9-28C2-46A5-9617-4DAB1025A6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4F2A-A668-4D15-B3DD-6B99AEEBF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4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1C9-28C2-46A5-9617-4DAB1025A6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4F2A-A668-4D15-B3DD-6B99AEEBF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6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1C9-28C2-46A5-9617-4DAB1025A6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834F2A-A668-4D15-B3DD-6B99AEEBF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93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1C9-28C2-46A5-9617-4DAB1025A6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834F2A-A668-4D15-B3DD-6B99AEEBF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5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1C9-28C2-46A5-9617-4DAB1025A6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834F2A-A668-4D15-B3DD-6B99AEEBF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8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1C9-28C2-46A5-9617-4DAB1025A6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4F2A-A668-4D15-B3DD-6B99AEEBF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7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1C9-28C2-46A5-9617-4DAB1025A6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4F2A-A668-4D15-B3DD-6B99AEEBF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3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1C9-28C2-46A5-9617-4DAB1025A6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4F2A-A668-4D15-B3DD-6B99AEEBF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3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1C9-28C2-46A5-9617-4DAB1025A6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834F2A-A668-4D15-B3DD-6B99AEEBF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6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821C9-28C2-46A5-9617-4DAB1025A6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9834F2A-A668-4D15-B3DD-6B99AEEBF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9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timul.biz/images/custom/articels/Exam/zahvat_1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342664" cy="1771649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altLang="ru-RU" sz="2000" b="1" dirty="0" smtClean="0">
                <a:solidFill>
                  <a:srgbClr val="C00000"/>
                </a:solidFill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</a:rPr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1800" b="1" dirty="0">
                <a:solidFill>
                  <a:srgbClr val="C00000"/>
                </a:solidFill>
              </a:rPr>
              <a:t>Муниципальное общеобразовательное учреждение</a:t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r>
              <a:rPr lang="ru-RU" altLang="ru-RU" sz="1800" b="1" dirty="0">
                <a:solidFill>
                  <a:srgbClr val="C00000"/>
                </a:solidFill>
              </a:rPr>
              <a:t>Средняя общеобразовательная школа № 10 им. П.П. </a:t>
            </a:r>
            <a:r>
              <a:rPr lang="ru-RU" altLang="ru-RU" sz="1800" b="1" dirty="0" err="1">
                <a:solidFill>
                  <a:srgbClr val="C00000"/>
                </a:solidFill>
              </a:rPr>
              <a:t>Грибачева</a:t>
            </a:r>
            <a:r>
              <a:rPr lang="ru-RU" altLang="ru-RU" sz="1800" b="1" dirty="0">
                <a:solidFill>
                  <a:srgbClr val="C00000"/>
                </a:solidFill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r>
              <a:rPr lang="ru-RU" altLang="ru-RU" sz="1800" b="1" dirty="0">
                <a:solidFill>
                  <a:srgbClr val="C00000"/>
                </a:solidFill>
              </a:rPr>
              <a:t> Краснодарский край Ленинградский район</a:t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r>
              <a:rPr lang="ru-RU" altLang="ru-RU" sz="1800" b="1" dirty="0">
                <a:solidFill>
                  <a:srgbClr val="C00000"/>
                </a:solidFill>
              </a:rPr>
              <a:t>х. Куликовский </a:t>
            </a:r>
            <a:r>
              <a:rPr lang="ru-RU" sz="3100" b="1" dirty="0">
                <a:solidFill>
                  <a:srgbClr val="C00000"/>
                </a:solidFill>
              </a:rPr>
              <a:t/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/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Использование Метода интеллект –карт и  QR-кодов  на уроках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 при подготовке к экзаменам.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5142" y="4474028"/>
            <a:ext cx="5442857" cy="1020535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и </a:t>
            </a: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</a:p>
          <a:p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Т.А. Анисимова</a:t>
            </a:r>
          </a:p>
          <a:p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331539" cy="15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-main-pic" descr="Картинка 25 из 387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1963" y="159391"/>
            <a:ext cx="8682606" cy="581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7789" y="226922"/>
            <a:ext cx="5738629" cy="620366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Интеллект-карта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01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 cstate="print"/>
          <a:srcRect l="19070" t="8000" r="18114" b="12000"/>
          <a:stretch>
            <a:fillRect/>
          </a:stretch>
        </p:blipFill>
        <p:spPr bwMode="auto">
          <a:xfrm>
            <a:off x="721454" y="480315"/>
            <a:ext cx="5339305" cy="3470901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1265" name="Picture 1" descr="C:\Users\microlab\Desktop\МАСТЕР-КЛАСС Кирба\карты\defis-intellekt-ka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2353" y="2108526"/>
            <a:ext cx="4769578" cy="357718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7877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136"/>
            <a:ext cx="12192000" cy="70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1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7688" y="548680"/>
            <a:ext cx="2707704" cy="12961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dirty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en-US" sz="6000" dirty="0">
                <a:solidFill>
                  <a:srgbClr val="C00000"/>
                </a:solidFill>
                <a:latin typeface="Georgia" pitchFamily="18" charset="0"/>
              </a:rPr>
              <a:t>QR</a:t>
            </a:r>
            <a:r>
              <a:rPr lang="ru-RU" sz="6000" dirty="0">
                <a:solidFill>
                  <a:srgbClr val="C00000"/>
                </a:solidFill>
                <a:latin typeface="Georgia" pitchFamily="18" charset="0"/>
              </a:rPr>
              <a:t>»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0" b="10520"/>
          <a:stretch>
            <a:fillRect/>
          </a:stretch>
        </p:blipFill>
        <p:spPr>
          <a:xfrm>
            <a:off x="6449786" y="987426"/>
            <a:ext cx="4465864" cy="349476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67608" y="2367643"/>
            <a:ext cx="3971985" cy="335552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Расшифровывается как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quick response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»,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переводе с английского –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«быстрый отклик».</a:t>
            </a:r>
          </a:p>
        </p:txBody>
      </p:sp>
    </p:spTree>
    <p:extLst>
      <p:ext uri="{BB962C8B-B14F-4D97-AF65-F5344CB8AC3E}">
        <p14:creationId xmlns:p14="http://schemas.microsoft.com/office/powerpoint/2010/main" val="152371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76672"/>
            <a:ext cx="8229600" cy="24482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>
                <a:latin typeface="Arial Narrow" pitchFamily="34" charset="0"/>
              </a:rPr>
              <a:t>Связь с безопасным онлайн контентом, обеспечивающим доступ в электронные библиотеки (электронная версия литературного произведения) </a:t>
            </a:r>
          </a:p>
        </p:txBody>
      </p:sp>
      <p:pic>
        <p:nvPicPr>
          <p:cNvPr id="37892" name="Picture 4" descr="creambee-qrcode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29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Screenshot_2019-03-16-01-17-11"/>
          <p:cNvPicPr>
            <a:picLocks noChangeAspect="1" noChangeArrowheads="1"/>
          </p:cNvPicPr>
          <p:nvPr/>
        </p:nvPicPr>
        <p:blipFill>
          <a:blip r:embed="rId3" cstate="print"/>
          <a:srcRect b="26381"/>
          <a:stretch>
            <a:fillRect/>
          </a:stretch>
        </p:blipFill>
        <p:spPr bwMode="auto">
          <a:xfrm>
            <a:off x="5410200" y="3429000"/>
            <a:ext cx="2617788" cy="3429000"/>
          </a:xfrm>
          <a:prstGeom prst="rect">
            <a:avLst/>
          </a:prstGeom>
          <a:noFill/>
        </p:spPr>
      </p:pic>
      <p:pic>
        <p:nvPicPr>
          <p:cNvPr id="37894" name="Picture 6" descr="Screenshot_2019-03-16-01-18-09"/>
          <p:cNvPicPr>
            <a:picLocks noChangeAspect="1" noChangeArrowheads="1"/>
          </p:cNvPicPr>
          <p:nvPr/>
        </p:nvPicPr>
        <p:blipFill>
          <a:blip r:embed="rId4" cstate="print"/>
          <a:srcRect t="32851"/>
          <a:stretch>
            <a:fillRect/>
          </a:stretch>
        </p:blipFill>
        <p:spPr bwMode="auto">
          <a:xfrm>
            <a:off x="8305800" y="3657600"/>
            <a:ext cx="2216150" cy="2647950"/>
          </a:xfrm>
          <a:prstGeom prst="rect">
            <a:avLst/>
          </a:prstGeom>
          <a:noFill/>
        </p:spPr>
      </p:pic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7239000" y="6400800"/>
            <a:ext cx="685800" cy="4572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5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Тренировочный вариант ЕГЭ по русскому языку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qrcoder.ru/code/?https%3A%2F%2Fsaharina.ru%2Fege%2Ftest.php%3Fname%3Dege70.xml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3241675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5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731" y="261257"/>
            <a:ext cx="9177791" cy="1592036"/>
          </a:xfrm>
        </p:spPr>
        <p:txBody>
          <a:bodyPr/>
          <a:lstStyle/>
          <a:p>
            <a:pPr algn="ctr"/>
            <a:r>
              <a:rPr lang="ru-RU" b="1" dirty="0" smtClean="0"/>
              <a:t>Орфография и пунктуация в ЕГЭ -2023 по русскому языку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0374" y="5641521"/>
            <a:ext cx="3932237" cy="3811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4" name="Picture 6" descr="http://qrcoder.ru/code/?https%3A%2F%2Frus-ege.sdamgia.ru%2Ftest%3Fid%3D28994414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68" y="2837997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067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6" b="9306"/>
          <a:stretch>
            <a:fillRect/>
          </a:stretch>
        </p:blipFill>
        <p:spPr>
          <a:xfrm>
            <a:off x="293915" y="193201"/>
            <a:ext cx="11210698" cy="59463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338" y="0"/>
            <a:ext cx="12671338" cy="70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8917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189</TotalTime>
  <Words>120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Century Gothic</vt:lpstr>
      <vt:lpstr>Georgia</vt:lpstr>
      <vt:lpstr>Times New Roman</vt:lpstr>
      <vt:lpstr>Wingdings 3</vt:lpstr>
      <vt:lpstr>Легкий дым</vt:lpstr>
      <vt:lpstr>             Муниципальное общеобразовательное учреждение Средняя общеобразовательная школа № 10 им. П.П. Грибачева  Краснодарский край Ленинградский район х. Куликовский   Использование Метода интеллект –карт и  QR-кодов  на уроках  при подготовке к экзаменам.  </vt:lpstr>
      <vt:lpstr>Презентация PowerPoint</vt:lpstr>
      <vt:lpstr>Презентация PowerPoint</vt:lpstr>
      <vt:lpstr>Презентация PowerPoint</vt:lpstr>
      <vt:lpstr>«QR»</vt:lpstr>
      <vt:lpstr>Связь с безопасным онлайн контентом, обеспечивающим доступ в электронные библиотеки (электронная версия литературного произведения) </vt:lpstr>
      <vt:lpstr>Тренировочный вариант ЕГЭ по русскому языку</vt:lpstr>
      <vt:lpstr>Орфография и пунктуация в ЕГЭ -2023 по русскому языку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«QR»</dc:title>
  <dc:creator>Татьяна Анисимова</dc:creator>
  <cp:lastModifiedBy>Татьяна Анисимова</cp:lastModifiedBy>
  <cp:revision>19</cp:revision>
  <dcterms:created xsi:type="dcterms:W3CDTF">2022-04-26T01:27:10Z</dcterms:created>
  <dcterms:modified xsi:type="dcterms:W3CDTF">2022-11-29T16:26:56Z</dcterms:modified>
</cp:coreProperties>
</file>