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71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2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3D00E-C9D5-4DE9-96F0-54D21B334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688216-4253-4383-8AAF-673CBB190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15851-B81F-4C84-A658-FE3E5AA9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483050-8822-4F1C-97A2-D2AE2573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D204CB-57AE-41D8-A4B4-CD41FC21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04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777FE-41B2-43BF-AE5E-966F7262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BD52F5-4DF4-4DBF-9663-172DEBA78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38AC5-14D6-461F-8B57-2EB09C24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7FA331-D207-4E92-BCE5-E1080D4A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BBF50-B927-4DE8-BF67-DFF1770C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00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2875CD-2232-4A81-BA5D-1AD5FA25A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AEDF83-BF13-4D21-8E6A-3B7BCBFCA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48887-A1FF-449C-9A63-0F3B5CEE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63A6A-F3B7-42EC-8B4D-8FF13D55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45156F-C9E9-43B3-A0CF-D90D18E0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0005C-0F2B-481E-AB22-57A17E2EC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88B72C-5CE0-4727-8186-64A0F958F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12EF10-5A9D-4460-ADDA-89773382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9B820B-BA90-4584-BD46-B07DEE049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3A508D-B9EF-49F3-BDE1-F3C4B193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60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AFEAC-86F3-4D47-A962-66B69024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D0658C-BDF0-402D-A38D-61AF64E4B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7829F1-D2B2-49A1-A92D-EF3A18CF7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F42A0-5E91-49E0-8FD1-3E20B88F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C575B-B3B2-417F-B286-565FA078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73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A698F-59C1-44D6-8D2C-B191FA44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6FC369-D986-42E6-AEF3-4755584FF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3B9AAC-BE19-4E40-B012-6C8466F15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31025-41A4-4D45-BE28-63F8037B4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62117E-8418-48AD-A650-924B8203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A3A462-F95D-46FD-BF4A-A9473BDD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78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0565A-0963-4485-9C64-4B254891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5E510-EC3F-4BEB-9952-4E0A496DC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F2B700-52C2-4AAA-A5B9-9F2EE2AFD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6C00BE-1089-4F20-A6EC-B6283601A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B822E0-FF57-40A7-8F2A-9ADE6B43B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F4424B-A56A-40C4-A115-F0AE3330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48B0CA3-7FA4-4750-8C45-36872A8CE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F7392E-F35A-4A1D-B225-4E9B18AC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0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46656-6165-43BA-9A58-88FDA4C4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B5C2B1-C6B8-4900-BFB7-46190464F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B21BF0-8EFD-4FB5-AF25-4A35EEB3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4AD279-3A8B-44FF-8055-880623A5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1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ADDECA-17CA-429D-A810-3F190AFCE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41B1DF-27C2-40E6-A3F4-D3D1291C0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EBCEFC-09C2-4B02-94B6-356C41FE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6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8C41D-3ACC-4B25-9519-0BFE81A7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EB8B97-704F-4A48-BC95-E1332629F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EAEFAE-C855-41A4-AFCF-3501893F9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B0323-73F9-4B42-862E-8D7053BF9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5ECE25-F8E4-4901-8F48-EEC331EE4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802C43-FD4C-43FC-8A10-D6F1DE75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77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2ED82-0043-4851-A778-904591D5A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320A19-B99E-4938-9D75-BF1C62D48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49E9DF-0A6B-4CE4-92E0-F9B619BDE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0C7FAA-083C-4234-9B9C-12A87D91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091395-7FE3-49DD-A517-FFC56B2C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C8C2A-BC54-4D75-9B3E-0E2D2B81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22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FF99FF">
                <a:alpha val="59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890C8-384F-4A88-8E8F-5B7C6D9D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A19802-FFF9-4C3A-A8B8-D53757D51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441BCE-245D-48CF-9C75-BC914AB61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254BA-CED8-4220-AE7F-AAADEA7C897B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06B6E0-0DCF-450E-9AF0-736C4D8C8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362357-8DDA-4195-852D-572945A24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FE5CB-A1F1-4D72-A19C-23057771D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11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1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microsoft.com/office/2007/relationships/hdphoto" Target="../media/hdphoto18.wdp"/><Relationship Id="rId4" Type="http://schemas.openxmlformats.org/officeDocument/2006/relationships/image" Target="../media/image41.png"/><Relationship Id="rId9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microsoft.com/office/2007/relationships/hdphoto" Target="../media/hdphoto22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microsoft.com/office/2007/relationships/hdphoto" Target="../media/hdphoto25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3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13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5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8ECE2-0C6E-4549-83A5-9A03415CD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455" y="1751013"/>
            <a:ext cx="11007090" cy="1483677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ru-RU" dirty="0">
                <a:solidFill>
                  <a:srgbClr val="00B050"/>
                </a:solidFill>
              </a:rPr>
              <a:t>ЗВУК и БУКВА     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41560A-94A0-4A10-97A3-B0E24F444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840" y="6103620"/>
            <a:ext cx="9144000" cy="502920"/>
          </a:xfrm>
        </p:spPr>
        <p:txBody>
          <a:bodyPr/>
          <a:lstStyle/>
          <a:p>
            <a:r>
              <a:rPr lang="ru-RU" dirty="0"/>
              <a:t>Учитель-логопед МДОУ №108 – Дорофеева И.А.</a:t>
            </a:r>
          </a:p>
        </p:txBody>
      </p:sp>
    </p:spTree>
    <p:extLst>
      <p:ext uri="{BB962C8B-B14F-4D97-AF65-F5344CB8AC3E}">
        <p14:creationId xmlns:p14="http://schemas.microsoft.com/office/powerpoint/2010/main" val="209386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52BE6-D4E5-49A2-9F94-3B4F14C2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125095"/>
            <a:ext cx="3390900" cy="80073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На что похожа буква 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3870A-FFE0-4EC3-8F4F-1E5BD170424E}"/>
              </a:ext>
            </a:extLst>
          </p:cNvPr>
          <p:cNvSpPr txBox="1"/>
          <p:nvPr/>
        </p:nvSpPr>
        <p:spPr>
          <a:xfrm>
            <a:off x="8165783" y="248921"/>
            <a:ext cx="4026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На антенну Т похожа</a:t>
            </a:r>
          </a:p>
          <a:p>
            <a:r>
              <a:rPr lang="ru-RU" sz="2400" dirty="0"/>
              <a:t>И на зонт как будто тоже.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C15FD8-82BD-46D7-924A-3DC92428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68" y="930300"/>
            <a:ext cx="3097036" cy="21398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D2813B-650C-465E-8C96-1C065ECBC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478" y="1064423"/>
            <a:ext cx="2603218" cy="200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EEA8BE-CF69-4D6E-BDE8-6E35296CFA54}"/>
              </a:ext>
            </a:extLst>
          </p:cNvPr>
          <p:cNvSpPr txBox="1"/>
          <p:nvPr/>
        </p:nvSpPr>
        <p:spPr>
          <a:xfrm>
            <a:off x="98355" y="3832100"/>
            <a:ext cx="43348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Гриб на букву Т похож.</a:t>
            </a:r>
          </a:p>
          <a:p>
            <a:r>
              <a:rPr lang="ru-RU" sz="2400" dirty="0"/>
              <a:t>С тонкой ножкой. Ну и что ж.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FCAE42-40FB-41D6-B64D-6676BA518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9" b="94857" l="8073" r="91146">
                        <a14:foregroundMark x1="8333" y1="47714" x2="8333" y2="47714"/>
                        <a14:foregroundMark x1="50260" y1="5714" x2="50260" y2="5714"/>
                        <a14:foregroundMark x1="91146" y1="38286" x2="91146" y2="38286"/>
                        <a14:foregroundMark x1="51563" y1="54000" x2="51563" y2="54000"/>
                        <a14:foregroundMark x1="50781" y1="69714" x2="49479" y2="69714"/>
                        <a14:foregroundMark x1="48698" y1="77143" x2="48698" y2="81714"/>
                        <a14:foregroundMark x1="54167" y1="94857" x2="54167" y2="94857"/>
                        <a14:foregroundMark x1="51302" y1="32571" x2="45833" y2="36571"/>
                        <a14:foregroundMark x1="50000" y1="33143" x2="47917" y2="36571"/>
                        <a14:foregroundMark x1="52083" y1="28286" x2="50781" y2="36857"/>
                        <a14:foregroundMark x1="27344" y1="28000" x2="29427" y2="28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762" y="689454"/>
            <a:ext cx="2740078" cy="268138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407134E-1D1A-4747-B03C-A86275090B24}"/>
              </a:ext>
            </a:extLst>
          </p:cNvPr>
          <p:cNvSpPr/>
          <p:nvPr/>
        </p:nvSpPr>
        <p:spPr>
          <a:xfrm>
            <a:off x="6990060" y="5033718"/>
            <a:ext cx="418338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Т напоминает грабли,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Но без зубчиков, не так ли.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FA0498-8686-438F-BB9B-FDD32514A9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0" b="85333" l="57375" r="90125">
                        <a14:foregroundMark x1="74000" y1="15667" x2="74000" y2="15667"/>
                        <a14:foregroundMark x1="74125" y1="12500" x2="74125" y2="12500"/>
                        <a14:foregroundMark x1="81625" y1="30167" x2="81500" y2="28167"/>
                        <a14:foregroundMark x1="73750" y1="28000" x2="79875" y2="29667"/>
                        <a14:foregroundMark x1="79875" y1="29667" x2="85625" y2="28500"/>
                        <a14:foregroundMark x1="85625" y1="28500" x2="87875" y2="28500"/>
                        <a14:foregroundMark x1="90125" y1="26667" x2="90125" y2="26667"/>
                        <a14:foregroundMark x1="81125" y1="36333" x2="80875" y2="44833"/>
                        <a14:foregroundMark x1="80875" y1="44833" x2="77750" y2="56667"/>
                        <a14:foregroundMark x1="77375" y1="59000" x2="78250" y2="67667"/>
                        <a14:foregroundMark x1="78250" y1="67667" x2="76250" y2="76167"/>
                        <a14:foregroundMark x1="76250" y1="76167" x2="74625" y2="79500"/>
                        <a14:foregroundMark x1="58125" y1="65167" x2="59625" y2="63000"/>
                        <a14:foregroundMark x1="63250" y1="49667" x2="69125" y2="51667"/>
                        <a14:foregroundMark x1="69125" y1="51667" x2="71375" y2="49167"/>
                        <a14:foregroundMark x1="69000" y1="43333" x2="69000" y2="43333"/>
                        <a14:foregroundMark x1="69750" y1="30000" x2="69875" y2="31000"/>
                        <a14:foregroundMark x1="64750" y1="46000" x2="64500" y2="45667"/>
                        <a14:foregroundMark x1="61375" y1="50167" x2="66125" y2="53500"/>
                        <a14:foregroundMark x1="63250" y1="79000" x2="59125" y2="85000"/>
                        <a14:foregroundMark x1="59125" y1="85000" x2="57375" y2="85333"/>
                      </a14:backgroundRemoval>
                    </a14:imgEffect>
                  </a14:imgLayer>
                </a14:imgProps>
              </a:ext>
            </a:extLst>
          </a:blip>
          <a:srcRect l="53850" t="9860" r="9178" b="12975"/>
          <a:stretch/>
        </p:blipFill>
        <p:spPr>
          <a:xfrm>
            <a:off x="4026323" y="2322953"/>
            <a:ext cx="3270269" cy="44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677368-B9DA-47CC-9ADA-AF62193337D6}"/>
              </a:ext>
            </a:extLst>
          </p:cNvPr>
          <p:cNvSpPr txBox="1"/>
          <p:nvPr/>
        </p:nvSpPr>
        <p:spPr>
          <a:xfrm>
            <a:off x="4810162" y="173900"/>
            <a:ext cx="2384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Собери букву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ACE3A4-9EAB-4D90-A104-698AA6974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24" y="336708"/>
            <a:ext cx="3279932" cy="22069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48BC55-7891-40CC-BD58-2736575B3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826" y="173900"/>
            <a:ext cx="2173364" cy="2709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A77B97-741D-4911-B46B-46DCE5952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40" b="88511" l="26797" r="70625">
                        <a14:foregroundMark x1="29297" y1="24853" x2="41641" y2="26143"/>
                        <a14:foregroundMark x1="41641" y1="26143" x2="57578" y2="24267"/>
                        <a14:foregroundMark x1="70625" y1="25088" x2="69531" y2="25088"/>
                        <a14:foregroundMark x1="69609" y1="22040" x2="66172" y2="22040"/>
                        <a14:foregroundMark x1="27266" y1="24736" x2="27266" y2="24736"/>
                        <a14:foregroundMark x1="26797" y1="23916" x2="27500" y2="26377"/>
                        <a14:foregroundMark x1="28359" y1="27550" x2="26797" y2="26143"/>
                        <a14:foregroundMark x1="70313" y1="26964" x2="70625" y2="26143"/>
                        <a14:foregroundMark x1="47813" y1="85463" x2="48516" y2="85698"/>
                        <a14:foregroundMark x1="49219" y1="86635" x2="47422" y2="88511"/>
                      </a14:backgroundRemoval>
                    </a14:imgEffect>
                  </a14:imgLayer>
                </a14:imgProps>
              </a:ext>
            </a:extLst>
          </a:blip>
          <a:srcRect l="25174" t="19167" r="26935" b="9000"/>
          <a:stretch/>
        </p:blipFill>
        <p:spPr>
          <a:xfrm>
            <a:off x="1177909" y="3206590"/>
            <a:ext cx="3053140" cy="30518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6001DD-C38A-4599-85C5-B3593D62C9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22" b="93652" l="10273" r="89413">
                        <a14:foregroundMark x1="10482" y1="9961" x2="39099" y2="11426"/>
                        <a14:foregroundMark x1="89413" y1="7422" x2="77358" y2="7422"/>
                        <a14:foregroundMark x1="46226" y1="86426" x2="50524" y2="90137"/>
                        <a14:foregroundMark x1="51782" y1="93652" x2="51782" y2="92773"/>
                      </a14:backgroundRemoval>
                    </a14:imgEffect>
                  </a14:imgLayer>
                </a14:imgProps>
              </a:ext>
            </a:extLst>
          </a:blip>
          <a:srcRect l="7722" t="5499" r="7840" b="3640"/>
          <a:stretch/>
        </p:blipFill>
        <p:spPr>
          <a:xfrm>
            <a:off x="4127918" y="957500"/>
            <a:ext cx="2746600" cy="3172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5420B0-4EE7-4AAD-8E10-E00ABE303F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289" b="74461" l="38541" r="56034">
                        <a14:foregroundMark x1="53321" y1="43781" x2="42844" y2="46600"/>
                        <a14:foregroundMark x1="39289" y1="49088" x2="44247" y2="44279"/>
                        <a14:foregroundMark x1="44247" y1="44279" x2="44247" y2="44279"/>
                        <a14:foregroundMark x1="43779" y1="42952" x2="41347" y2="44942"/>
                        <a14:foregroundMark x1="38541" y1="49088" x2="39476" y2="48922"/>
                        <a14:foregroundMark x1="55379" y1="43615" x2="52760" y2="42454"/>
                        <a14:foregroundMark x1="56127" y1="44113" x2="56127" y2="44113"/>
                        <a14:foregroundMark x1="49018" y1="74461" x2="49018" y2="74461"/>
                        <a14:backgroundMark x1="45370" y1="51575" x2="45557" y2="60365"/>
                        <a14:backgroundMark x1="49111" y1="48756" x2="52385" y2="56716"/>
                      </a14:backgroundRemoval>
                    </a14:imgEffect>
                  </a14:imgLayer>
                </a14:imgProps>
              </a:ext>
            </a:extLst>
          </a:blip>
          <a:srcRect l="37999" t="41041" r="43070" b="20949"/>
          <a:stretch/>
        </p:blipFill>
        <p:spPr>
          <a:xfrm rot="393499">
            <a:off x="6580282" y="3022996"/>
            <a:ext cx="3335073" cy="37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9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2FCE8F-0835-4C82-9D30-3C20360B9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52" b="86133" l="19434" r="80762">
                        <a14:foregroundMark x1="23828" y1="25098" x2="23828" y2="23730"/>
                        <a14:foregroundMark x1="26660" y1="20020" x2="26660" y2="20020"/>
                        <a14:foregroundMark x1="28711" y1="19531" x2="28711" y2="19531"/>
                        <a14:foregroundMark x1="19434" y1="24609" x2="19434" y2="24609"/>
                        <a14:foregroundMark x1="20605" y1="29004" x2="21973" y2="29004"/>
                        <a14:foregroundMark x1="77246" y1="28516" x2="77051" y2="26953"/>
                        <a14:foregroundMark x1="78223" y1="23926" x2="78223" y2="23926"/>
                        <a14:foregroundMark x1="72656" y1="20020" x2="72656" y2="20020"/>
                        <a14:foregroundMark x1="80762" y1="28320" x2="80762" y2="28320"/>
                        <a14:foregroundMark x1="54590" y1="82422" x2="54590" y2="82422"/>
                        <a14:foregroundMark x1="50391" y1="83594" x2="50391" y2="83594"/>
                        <a14:foregroundMark x1="46777" y1="84766" x2="46094" y2="84961"/>
                        <a14:foregroundMark x1="49707" y1="86133" x2="49707" y2="86133"/>
                        <a14:foregroundMark x1="62891" y1="18652" x2="62891" y2="18652"/>
                        <a14:foregroundMark x1="65918" y1="20215" x2="65918" y2="20215"/>
                      </a14:backgroundRemoval>
                    </a14:imgEffect>
                  </a14:imgLayer>
                </a14:imgProps>
              </a:ext>
            </a:extLst>
          </a:blip>
          <a:srcRect l="17778" t="17000" r="16722" b="10500"/>
          <a:stretch/>
        </p:blipFill>
        <p:spPr>
          <a:xfrm>
            <a:off x="923188" y="342900"/>
            <a:ext cx="3237331" cy="35833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4251A2-09E1-4C14-B35E-F422A7B7AD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58" b="88574" l="13495" r="88351">
                        <a14:foregroundMark x1="13610" y1="16602" x2="20300" y2="16113"/>
                        <a14:foregroundMark x1="33449" y1="14453" x2="38870" y2="15332"/>
                        <a14:foregroundMark x1="61476" y1="17188" x2="71396" y2="16113"/>
                        <a14:foregroundMark x1="88351" y1="18262" x2="88351" y2="18262"/>
                        <a14:foregroundMark x1="48674" y1="85547" x2="48674" y2="85547"/>
                        <a14:foregroundMark x1="49366" y1="88574" x2="49020" y2="88281"/>
                        <a14:foregroundMark x1="45790" y1="23145" x2="45790" y2="23145"/>
                      </a14:backgroundRemoval>
                    </a14:imgEffect>
                  </a14:imgLayer>
                </a14:imgProps>
              </a:ext>
            </a:extLst>
          </a:blip>
          <a:srcRect l="10171" t="10834" r="10106" b="9166"/>
          <a:stretch/>
        </p:blipFill>
        <p:spPr>
          <a:xfrm>
            <a:off x="8414169" y="342900"/>
            <a:ext cx="2854643" cy="3383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91C42B-C557-4587-A6E7-8CCAACEA71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88" b="80946" l="64352" r="99630">
                        <a14:foregroundMark x1="70093" y1="25778" x2="70093" y2="25778"/>
                        <a14:foregroundMark x1="68981" y1="23412" x2="68981" y2="23412"/>
                        <a14:foregroundMark x1="64537" y1="26899" x2="64537" y2="26899"/>
                        <a14:foregroundMark x1="97778" y1="31009" x2="97778" y2="31009"/>
                        <a14:foregroundMark x1="99630" y1="28269" x2="99630" y2="28269"/>
                        <a14:foregroundMark x1="82037" y1="78331" x2="82037" y2="78331"/>
                        <a14:foregroundMark x1="83519" y1="80946" x2="83519" y2="80573"/>
                      </a14:backgroundRemoval>
                    </a14:imgEffect>
                  </a14:imgLayer>
                </a14:imgProps>
              </a:ext>
            </a:extLst>
          </a:blip>
          <a:srcRect l="63094" t="21500" r="225" b="18000"/>
          <a:stretch/>
        </p:blipFill>
        <p:spPr>
          <a:xfrm>
            <a:off x="4290060" y="2357438"/>
            <a:ext cx="3383280" cy="41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59127F-BE5B-4DD0-9F33-3E54AF748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23" b="91134" l="5000" r="95341">
                        <a14:foregroundMark x1="19545" y1="7423" x2="19545" y2="7423"/>
                        <a14:foregroundMark x1="5000" y1="30000" x2="5000" y2="30000"/>
                        <a14:foregroundMark x1="95341" y1="26701" x2="95341" y2="26701"/>
                        <a14:foregroundMark x1="52500" y1="91134" x2="52500" y2="911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118" y="1505799"/>
            <a:ext cx="3392786" cy="37397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82E3A5-7404-4BD8-84FD-0ADB242D9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8472" l="10000" r="90000">
                        <a14:foregroundMark x1="53125" y1="4306" x2="53125" y2="4306"/>
                        <a14:foregroundMark x1="52396" y1="95417" x2="52396" y2="95417"/>
                        <a14:foregroundMark x1="56771" y1="98472" x2="56771" y2="98472"/>
                      </a14:backgroundRemoval>
                    </a14:imgEffect>
                  </a14:imgLayer>
                </a14:imgProps>
              </a:ext>
            </a:extLst>
          </a:blip>
          <a:srcRect l="10232" r="13436"/>
          <a:stretch/>
        </p:blipFill>
        <p:spPr>
          <a:xfrm rot="974297">
            <a:off x="8907573" y="2275685"/>
            <a:ext cx="2239070" cy="22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BD08B6-F9B9-4326-AB49-D968E0DB2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" b="99152" l="846" r="99395">
                        <a14:foregroundMark x1="24909" y1="4121" x2="24909" y2="4121"/>
                        <a14:foregroundMark x1="4595" y1="12727" x2="4595" y2="12727"/>
                        <a14:foregroundMark x1="27690" y1="970" x2="28174" y2="970"/>
                        <a14:foregroundMark x1="95768" y1="8606" x2="95768" y2="8606"/>
                        <a14:foregroundMark x1="80774" y1="485" x2="80774" y2="485"/>
                        <a14:foregroundMark x1="37727" y1="94545" x2="35913" y2="94545"/>
                        <a14:foregroundMark x1="37243" y1="99152" x2="37243" y2="99152"/>
                        <a14:foregroundMark x1="967" y1="10424" x2="967" y2="10424"/>
                        <a14:foregroundMark x1="99395" y1="8242" x2="99395" y2="8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8289" y="4645840"/>
            <a:ext cx="2077638" cy="2072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2062E8-E490-408E-A87B-FE771E77C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8289" y="241620"/>
            <a:ext cx="2060627" cy="18594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315A8C-4DAA-4915-A813-34F5B4E86C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4174" y="3154656"/>
            <a:ext cx="3292125" cy="548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634B48-7464-4287-8377-72D674AD24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69453">
            <a:off x="4762058" y="4642772"/>
            <a:ext cx="3292125" cy="5486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FB35CA-195D-4566-B49A-DEDF61FD7E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41831">
            <a:off x="4662855" y="1663110"/>
            <a:ext cx="3292125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0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9DA3AB-C910-4F3C-902D-D1DCE729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015" y="1400394"/>
            <a:ext cx="3389670" cy="37371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475A2A-5768-4D52-846F-A155B0EA4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88" y="2413928"/>
            <a:ext cx="2121592" cy="20301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63C3B-FA06-4B9D-A4A9-20253439F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584" y="4636682"/>
            <a:ext cx="1755800" cy="2036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FB6622-F54F-4CF6-9693-9CEF46CDA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584" y="207938"/>
            <a:ext cx="2078916" cy="2072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E1814B-C5DF-4C3E-B336-DC65CE6B9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497" y="3053785"/>
            <a:ext cx="3292125" cy="5486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897FF-BD08-492F-88B2-A51395E47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94219">
            <a:off x="3615387" y="1538064"/>
            <a:ext cx="3292125" cy="5486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A8062E-D7BC-41F5-AE28-872A3E2BD8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0540">
            <a:off x="3804451" y="4626031"/>
            <a:ext cx="3292125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0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F9D18-827C-4E1D-A8B3-766F3693C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" t="2594" b="6876"/>
          <a:stretch/>
        </p:blipFill>
        <p:spPr>
          <a:xfrm>
            <a:off x="2468881" y="80010"/>
            <a:ext cx="671001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9C4F1D-55E5-40D2-A232-09617FF38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83" y="4704389"/>
            <a:ext cx="2219877" cy="17978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48F55A-12B6-42AB-A7EC-5C1DDB756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7515">
            <a:off x="7073926" y="404568"/>
            <a:ext cx="1641752" cy="15385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25F895-54BC-4E8B-8E98-D754AC50A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087" y="1701611"/>
            <a:ext cx="1421967" cy="1727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1A16F-1704-4ED7-9F28-77F6DFE6E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422" y="519818"/>
            <a:ext cx="1725295" cy="1721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A289D2-45B1-4F7E-AF03-0BE5D7A88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1241" y="3365658"/>
            <a:ext cx="1725295" cy="14026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67A9C4-5B23-456D-B9F4-3C26C71927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49905">
            <a:off x="2774438" y="679333"/>
            <a:ext cx="1982663" cy="140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08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E7C16-3664-48FA-8C16-5476FDFB9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7271"/>
            <a:ext cx="10515600" cy="1804988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ctr"/>
            <a:r>
              <a:rPr lang="ru-RU" sz="8000" dirty="0">
                <a:solidFill>
                  <a:srgbClr val="D60093"/>
                </a:solidFill>
              </a:rPr>
              <a:t>МОЛОДЦЫ 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8A70DE-6609-4FC7-B109-A632E3A8B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40012">
            <a:off x="6590447" y="3535558"/>
            <a:ext cx="2097206" cy="28044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8BF8A1-D6D4-4639-BB09-4FF4EE1DB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3206774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5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1BC78-8C97-43C9-8359-C420B63B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415" y="384759"/>
            <a:ext cx="3265170" cy="197802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Пушистая вата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Плывет куда-то.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Чем вата ниже,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Тем дождик ближе.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5F8082-BE41-436D-913F-AD7623B90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44" b="82639" l="5313" r="50521">
                        <a14:foregroundMark x1="28750" y1="28750" x2="28750" y2="28750"/>
                        <a14:foregroundMark x1="7396" y1="61111" x2="7396" y2="61111"/>
                        <a14:foregroundMark x1="5313" y1="59444" x2="5938" y2="58333"/>
                        <a14:foregroundMark x1="30938" y1="27222" x2="30938" y2="27222"/>
                        <a14:foregroundMark x1="50521" y1="62361" x2="50521" y2="62361"/>
                        <a14:foregroundMark x1="28542" y1="82639" x2="28542" y2="82639"/>
                        <a14:foregroundMark x1="35104" y1="60417" x2="35104" y2="60417"/>
                        <a14:foregroundMark x1="25521" y1="59861" x2="25521" y2="59861"/>
                        <a14:foregroundMark x1="25417" y1="60556" x2="25417" y2="60556"/>
                      </a14:backgroundRemoval>
                    </a14:imgEffect>
                  </a14:imgLayer>
                </a14:imgProps>
              </a:ext>
            </a:extLst>
          </a:blip>
          <a:srcRect l="3083" t="25000" r="47917" b="14166"/>
          <a:stretch/>
        </p:blipFill>
        <p:spPr>
          <a:xfrm>
            <a:off x="560070" y="147955"/>
            <a:ext cx="3691890" cy="283304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E89AC86-3A7F-4CA6-9F98-2A5E6A95F3D3}"/>
              </a:ext>
            </a:extLst>
          </p:cNvPr>
          <p:cNvSpPr/>
          <p:nvPr/>
        </p:nvSpPr>
        <p:spPr>
          <a:xfrm>
            <a:off x="7597140" y="3989705"/>
            <a:ext cx="4297680" cy="1938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В огороде - желтый мяч,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Только не бежит он вскачь.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Он как полная луна,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Вкусные в нем семена.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A697A4-B484-45EC-82DA-85968925326C}"/>
              </a:ext>
            </a:extLst>
          </p:cNvPr>
          <p:cNvSpPr/>
          <p:nvPr/>
        </p:nvSpPr>
        <p:spPr>
          <a:xfrm>
            <a:off x="241935" y="3989705"/>
            <a:ext cx="3874770" cy="1234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Кланяется, кланяется,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Придет домой растянется.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D1DBFA-0742-4EB3-8183-F4CAA6A76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389" b="93194" l="41875" r="74896">
                        <a14:foregroundMark x1="63021" y1="61389" x2="63021" y2="61389"/>
                        <a14:foregroundMark x1="74896" y1="72361" x2="74896" y2="72361"/>
                        <a14:foregroundMark x1="41875" y1="89861" x2="43750" y2="89167"/>
                        <a14:foregroundMark x1="46042" y1="93056" x2="46146" y2="93194"/>
                      </a14:backgroundRemoval>
                    </a14:imgEffect>
                  </a14:imgLayer>
                </a14:imgProps>
              </a:ext>
            </a:extLst>
          </a:blip>
          <a:srcRect l="39208" t="58690" r="23042" b="5334"/>
          <a:stretch/>
        </p:blipFill>
        <p:spPr>
          <a:xfrm>
            <a:off x="3135630" y="4226730"/>
            <a:ext cx="3451860" cy="2467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B72EFB-09EA-4C4C-91C0-CF5684CA23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17" b="52917" l="53750" r="89896">
                        <a14:foregroundMark x1="56667" y1="28472" x2="56563" y2="29583"/>
                        <a14:foregroundMark x1="54167" y1="33472" x2="53958" y2="33889"/>
                        <a14:foregroundMark x1="67083" y1="45000" x2="73125" y2="45139"/>
                        <a14:foregroundMark x1="88125" y1="35556" x2="88125" y2="35556"/>
                        <a14:foregroundMark x1="89896" y1="33889" x2="89896" y2="33889"/>
                        <a14:foregroundMark x1="71771" y1="15417" x2="71771" y2="15417"/>
                        <a14:foregroundMark x1="85521" y1="52917" x2="85521" y2="52917"/>
                      </a14:backgroundRemoval>
                    </a14:imgEffect>
                  </a14:imgLayer>
                </a14:imgProps>
              </a:ext>
            </a:extLst>
          </a:blip>
          <a:srcRect l="53000" t="12167" r="9250" b="53666"/>
          <a:stretch/>
        </p:blipFill>
        <p:spPr>
          <a:xfrm>
            <a:off x="8180070" y="193673"/>
            <a:ext cx="3451860" cy="32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DCF73-72B8-4F9A-8FAC-9D75456B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393" y="137166"/>
            <a:ext cx="3985260" cy="239774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Языком передним краем,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В верхнюю десну ударим.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- Т! – и выдохнем силнее,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Чтобы было всем слышнее: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Т- не звонкий, Т – глухой,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Т – короткий, Т – взрывной.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B681F5-B072-4DAC-B502-7809721EA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918" y="2447296"/>
            <a:ext cx="4407490" cy="42843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756A00-3F95-493C-A803-6DBE310DB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" t="44167" r="77292" b="38833"/>
          <a:stretch/>
        </p:blipFill>
        <p:spPr>
          <a:xfrm>
            <a:off x="260957" y="299097"/>
            <a:ext cx="3737666" cy="23977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AABBE3-3B0F-4653-97FF-74795AEB7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54" b="93264" l="9028" r="90278">
                        <a14:foregroundMark x1="29861" y1="7772" x2="29861" y2="7772"/>
                        <a14:foregroundMark x1="82639" y1="90155" x2="82639" y2="90155"/>
                        <a14:foregroundMark x1="83333" y1="93782" x2="81250" y2="93782"/>
                        <a14:foregroundMark x1="90278" y1="88601" x2="90278" y2="88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9410" y="3754385"/>
            <a:ext cx="2092490" cy="28045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C75BE7-EFE1-49EA-A865-18B829328700}"/>
              </a:ext>
            </a:extLst>
          </p:cNvPr>
          <p:cNvSpPr/>
          <p:nvPr/>
        </p:nvSpPr>
        <p:spPr>
          <a:xfrm>
            <a:off x="1207190" y="3592454"/>
            <a:ext cx="3168623" cy="29584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49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2DAA7D-3DA7-4EB6-B5EF-F2EA52B38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013" y="101594"/>
            <a:ext cx="2511770" cy="2810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A43058-28C3-4E2D-976D-3743850D4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5" b="94570" l="2817" r="95372">
                        <a14:foregroundMark x1="12072" y1="27149" x2="12072" y2="27149"/>
                        <a14:foregroundMark x1="6841" y1="23529" x2="6841" y2="23529"/>
                        <a14:foregroundMark x1="3018" y1="26244" x2="3018" y2="26244"/>
                        <a14:foregroundMark x1="95573" y1="61991" x2="95573" y2="61991"/>
                        <a14:foregroundMark x1="41247" y1="94570" x2="40443" y2="91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582" y="4856027"/>
            <a:ext cx="4160512" cy="18500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19F0B4-A7C8-468C-ACA0-503119DC0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5" b="94203" l="9859" r="89789">
                        <a14:foregroundMark x1="64437" y1="9855" x2="64437" y2="9855"/>
                        <a14:foregroundMark x1="32042" y1="11304" x2="32042" y2="11304"/>
                        <a14:foregroundMark x1="61972" y1="94203" x2="61972" y2="942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4201" y="1599728"/>
            <a:ext cx="1731414" cy="21033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AFF462-5904-49EC-9E6D-2C7940E6F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407" y="101594"/>
            <a:ext cx="2034856" cy="20348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5F4F57-5650-4B4F-9A5C-4DE12C8FB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11" b="94643" l="5340" r="95146">
                        <a14:foregroundMark x1="18447" y1="38393" x2="22816" y2="39732"/>
                        <a14:foregroundMark x1="19417" y1="36607" x2="19417" y2="36607"/>
                        <a14:foregroundMark x1="18447" y1="61161" x2="16019" y2="58482"/>
                        <a14:foregroundMark x1="11650" y1="49554" x2="9223" y2="47321"/>
                        <a14:foregroundMark x1="5825" y1="42857" x2="5825" y2="42857"/>
                        <a14:foregroundMark x1="6796" y1="69196" x2="7282" y2="69643"/>
                        <a14:foregroundMark x1="26699" y1="87946" x2="26699" y2="87946"/>
                        <a14:foregroundMark x1="14078" y1="92857" x2="14078" y2="92857"/>
                        <a14:foregroundMark x1="7767" y1="95089" x2="7767" y2="95089"/>
                        <a14:foregroundMark x1="95146" y1="94196" x2="95146" y2="94196"/>
                        <a14:foregroundMark x1="34466" y1="6696" x2="34466" y2="6696"/>
                        <a14:foregroundMark x1="44175" y1="6696" x2="44175" y2="6696"/>
                        <a14:foregroundMark x1="77184" y1="4911" x2="77184" y2="5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3850" y="2651379"/>
            <a:ext cx="2385557" cy="25940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3ACA4C-B23F-4C44-A8BE-74BFBEA121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06" b="98962" l="4289" r="98646">
                        <a14:foregroundMark x1="95711" y1="65052" x2="95711" y2="65052"/>
                        <a14:foregroundMark x1="79458" y1="80277" x2="79458" y2="80277"/>
                        <a14:foregroundMark x1="72009" y1="85121" x2="72009" y2="85121"/>
                        <a14:foregroundMark x1="79458" y1="94118" x2="81038" y2="93426"/>
                        <a14:foregroundMark x1="84199" y1="73010" x2="84199" y2="73010"/>
                        <a14:foregroundMark x1="81038" y1="82007" x2="81038" y2="82007"/>
                        <a14:foregroundMark x1="21219" y1="80277" x2="21219" y2="80277"/>
                        <a14:foregroundMark x1="16930" y1="78893" x2="16479" y2="78893"/>
                        <a14:foregroundMark x1="58691" y1="60208" x2="58691" y2="60208"/>
                        <a14:foregroundMark x1="53499" y1="65052" x2="53499" y2="65052"/>
                        <a14:foregroundMark x1="49210" y1="59170" x2="49210" y2="59170"/>
                        <a14:foregroundMark x1="42438" y1="5882" x2="42438" y2="5882"/>
                        <a14:foregroundMark x1="42889" y1="4844" x2="39729" y2="5882"/>
                        <a14:foregroundMark x1="4289" y1="53633" x2="4289" y2="53633"/>
                        <a14:foregroundMark x1="98871" y1="63322" x2="98871" y2="63322"/>
                        <a14:foregroundMark x1="97291" y1="59170" x2="97291" y2="59170"/>
                        <a14:foregroundMark x1="82619" y1="63322" x2="82619" y2="63322"/>
                        <a14:foregroundMark x1="22799" y1="98962" x2="22799" y2="98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33581" y="2891437"/>
            <a:ext cx="2657752" cy="17618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0D0C66-837B-4992-93C2-593AD5A57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98" b="89806" l="7113" r="94561">
                        <a14:foregroundMark x1="32636" y1="41748" x2="32636" y2="41748"/>
                        <a14:foregroundMark x1="30126" y1="30097" x2="30126" y2="28641"/>
                        <a14:foregroundMark x1="34310" y1="25728" x2="35565" y2="24757"/>
                        <a14:foregroundMark x1="46444" y1="28155" x2="46444" y2="25728"/>
                        <a14:foregroundMark x1="39749" y1="24272" x2="33891" y2="24272"/>
                        <a14:foregroundMark x1="32636" y1="23786" x2="25941" y2="24757"/>
                        <a14:foregroundMark x1="25105" y1="24757" x2="23431" y2="25243"/>
                        <a14:foregroundMark x1="20921" y1="26214" x2="20921" y2="26214"/>
                        <a14:foregroundMark x1="20502" y1="26214" x2="19665" y2="27184"/>
                        <a14:foregroundMark x1="18828" y1="28641" x2="16318" y2="30097"/>
                        <a14:foregroundMark x1="13808" y1="31553" x2="12552" y2="32524"/>
                        <a14:foregroundMark x1="11297" y1="32524" x2="11297" y2="32524"/>
                        <a14:foregroundMark x1="9623" y1="73301" x2="13389" y2="78641"/>
                        <a14:foregroundMark x1="12134" y1="89806" x2="12134" y2="89806"/>
                        <a14:foregroundMark x1="7113" y1="88350" x2="7113" y2="88350"/>
                        <a14:foregroundMark x1="95397" y1="61165" x2="95397" y2="61165"/>
                        <a14:foregroundMark x1="76987" y1="25728" x2="76987" y2="25728"/>
                        <a14:foregroundMark x1="73222" y1="16990" x2="73222" y2="16990"/>
                        <a14:foregroundMark x1="70711" y1="28641" x2="70711" y2="28641"/>
                        <a14:foregroundMark x1="64017" y1="21359" x2="63180" y2="19903"/>
                        <a14:foregroundMark x1="61925" y1="16505" x2="61925" y2="16505"/>
                        <a14:foregroundMark x1="68201" y1="5340" x2="68201" y2="5340"/>
                        <a14:foregroundMark x1="71130" y1="3398" x2="74895" y2="3883"/>
                        <a14:foregroundMark x1="76569" y1="4369" x2="79079" y2="5340"/>
                        <a14:foregroundMark x1="82008" y1="6796" x2="82008" y2="6796"/>
                        <a14:foregroundMark x1="77824" y1="13592" x2="77824" y2="13592"/>
                        <a14:foregroundMark x1="84937" y1="22816" x2="86192" y2="21845"/>
                        <a14:foregroundMark x1="64854" y1="12136" x2="64854" y2="12136"/>
                        <a14:foregroundMark x1="61925" y1="16505" x2="61925" y2="16505"/>
                        <a14:foregroundMark x1="71130" y1="13592" x2="71130" y2="13592"/>
                        <a14:foregroundMark x1="82845" y1="17476" x2="82845" y2="17476"/>
                        <a14:foregroundMark x1="79079" y1="11165" x2="79079" y2="11165"/>
                        <a14:foregroundMark x1="80753" y1="13107" x2="81172" y2="16019"/>
                        <a14:foregroundMark x1="78661" y1="25243" x2="77824" y2="25243"/>
                        <a14:foregroundMark x1="66527" y1="22816" x2="66527" y2="22816"/>
                        <a14:foregroundMark x1="66109" y1="16990" x2="66527" y2="16019"/>
                        <a14:foregroundMark x1="76151" y1="28641" x2="77406" y2="25728"/>
                        <a14:foregroundMark x1="78661" y1="20874" x2="79498" y2="20388"/>
                        <a14:foregroundMark x1="83682" y1="20388" x2="83682" y2="20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73857" y="101594"/>
            <a:ext cx="3602945" cy="26356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0439D9-44C0-4ED0-9D57-5BD400FB61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784" y="3400818"/>
            <a:ext cx="3945940" cy="31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61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7512C8-97C2-4984-AA84-42DFADAC2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19" y="4289923"/>
            <a:ext cx="3002280" cy="24372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34CA0E-F6D6-44D1-BF12-F2CA86EBA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412" y="3809393"/>
            <a:ext cx="2849267" cy="26730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4342E3-609C-4222-898B-BF1BE6EF3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5123">
            <a:off x="2513141" y="1634352"/>
            <a:ext cx="3456732" cy="2469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A5DDBC-8413-4C98-8403-AE9BCA5988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4" b="95802" l="5648" r="86711">
                        <a14:foregroundMark x1="84053" y1="75954" x2="84053" y2="75954"/>
                        <a14:foregroundMark x1="58804" y1="90458" x2="58804" y2="90458"/>
                        <a14:foregroundMark x1="58140" y1="93893" x2="58140" y2="93893"/>
                        <a14:foregroundMark x1="5648" y1="34733" x2="5648" y2="34733"/>
                        <a14:foregroundMark x1="34219" y1="14504" x2="34219" y2="14504"/>
                        <a14:foregroundMark x1="33555" y1="9924" x2="33555" y2="9924"/>
                        <a14:foregroundMark x1="42525" y1="95420" x2="42525" y2="95420"/>
                        <a14:foregroundMark x1="42525" y1="95802" x2="42525" y2="94275"/>
                        <a14:foregroundMark x1="51163" y1="94656" x2="51163" y2="94656"/>
                        <a14:foregroundMark x1="58140" y1="95420" x2="56146" y2="94275"/>
                        <a14:foregroundMark x1="52824" y1="93893" x2="52824" y2="93893"/>
                        <a14:foregroundMark x1="86711" y1="73664" x2="86711" y2="73664"/>
                      </a14:backgroundRemoval>
                    </a14:imgEffect>
                  </a14:imgLayer>
                </a14:imgProps>
              </a:ext>
            </a:extLst>
          </a:blip>
          <a:srcRect t="6378" r="10235"/>
          <a:stretch/>
        </p:blipFill>
        <p:spPr>
          <a:xfrm flipH="1">
            <a:off x="9235439" y="1287416"/>
            <a:ext cx="2278380" cy="2141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696A24-6B56-4080-A615-4CFA4792A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638" y="229253"/>
            <a:ext cx="3456732" cy="24260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465606-984D-4478-BBB5-D91FB595D9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346" y="106730"/>
            <a:ext cx="2565962" cy="23613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45DBB0-02DC-407F-9E8B-4D6B1FD83C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98" b="90221" l="3613" r="95836">
                        <a14:foregroundMark x1="86773" y1="17517" x2="86773" y2="17517"/>
                        <a14:foregroundMark x1="84078" y1="11565" x2="91672" y2="23129"/>
                        <a14:foregroundMark x1="91672" y1="23129" x2="92162" y2="30952"/>
                        <a14:foregroundMark x1="82486" y1="7398" x2="82486" y2="7398"/>
                        <a14:foregroundMark x1="95897" y1="39966" x2="95897" y2="39966"/>
                        <a14:foregroundMark x1="36436" y1="90391" x2="37783" y2="88520"/>
                        <a14:foregroundMark x1="9308" y1="72789" x2="9308" y2="72789"/>
                        <a14:foregroundMark x1="3919" y1="76531" x2="3613" y2="76531"/>
                        <a14:foregroundMark x1="23270" y1="53061" x2="23270" y2="53061"/>
                        <a14:foregroundMark x1="28659" y1="50765" x2="29455" y2="50765"/>
                        <a14:foregroundMark x1="23025" y1="54167" x2="29210" y2="50000"/>
                        <a14:foregroundMark x1="30006" y1="48554" x2="30006" y2="48554"/>
                        <a14:foregroundMark x1="67667" y1="64201" x2="67667" y2="64201"/>
                        <a14:foregroundMark x1="41825" y1="63520" x2="43723" y2="62755"/>
                        <a14:foregroundMark x1="44825" y1="65391" x2="44825" y2="66837"/>
                        <a14:foregroundMark x1="47459" y1="67942" x2="46969" y2="66071"/>
                        <a14:foregroundMark x1="25168" y1="51871" x2="25168" y2="51871"/>
                        <a14:foregroundMark x1="27863" y1="50000" x2="27863" y2="50000"/>
                        <a14:foregroundMark x1="23025" y1="54507" x2="25413" y2="52636"/>
                        <a14:foregroundMark x1="24372" y1="52296" x2="24372" y2="52296"/>
                        <a14:backgroundMark x1="44274" y1="65391" x2="44274" y2="65391"/>
                        <a14:backgroundMark x1="43723" y1="64201" x2="43723" y2="64966"/>
                        <a14:backgroundMark x1="43478" y1="63520" x2="44825" y2="65731"/>
                        <a14:backgroundMark x1="42131" y1="62330" x2="42131" y2="62330"/>
                        <a14:backgroundMark x1="45070" y1="67942" x2="45070" y2="67942"/>
                        <a14:backgroundMark x1="42376" y1="62330" x2="42376" y2="62330"/>
                      </a14:backgroundRemoval>
                    </a14:imgEffect>
                  </a14:imgLayer>
                </a14:imgProps>
              </a:ext>
            </a:extLst>
          </a:blip>
          <a:srcRect l="1476" t="5195" b="6624"/>
          <a:stretch/>
        </p:blipFill>
        <p:spPr>
          <a:xfrm rot="21206291">
            <a:off x="4469295" y="3971701"/>
            <a:ext cx="3589020" cy="23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22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481F8-2385-445D-B70E-5CC375FFB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2045335"/>
            <a:ext cx="4282440" cy="197802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Только Тома утром встанет,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Танцевать Тамару тянет.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Что тут долго объяснять?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Тома любит танцевать.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73E13C-34AB-4004-8AB7-14D9D3540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111" t="13500" r="29055" b="14000"/>
          <a:stretch/>
        </p:blipFill>
        <p:spPr>
          <a:xfrm flipH="1">
            <a:off x="6465572" y="347875"/>
            <a:ext cx="3938173" cy="61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5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C03B6-4545-4A35-B555-25344623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255" y="113665"/>
            <a:ext cx="8111490" cy="72072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Назови только те предметы, которые начинаются на звук 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80CC1-5732-4F93-9373-AA234B8EB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39" y="779392"/>
            <a:ext cx="2922271" cy="23667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A00B13-C932-4ECD-9B5F-BF9D24C0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99231" y="3578315"/>
            <a:ext cx="3837990" cy="18888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7D98AC-6BFF-4EBB-8913-1B00B14F5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290" y="1437788"/>
            <a:ext cx="2577268" cy="17083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A2EEB8-E2F0-4B90-93D8-4AFADAE65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37391" y="902258"/>
            <a:ext cx="2480310" cy="21209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66B79C-D245-4C97-8BC0-0D2215330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909560" y="4195918"/>
            <a:ext cx="3791556" cy="27399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566BE0-95A1-4381-8039-5ABBC2F5D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98" b="98990" l="667" r="99500">
                        <a14:foregroundMark x1="86083" y1="23359" x2="86083" y2="23359"/>
                        <a14:foregroundMark x1="94833" y1="19823" x2="94833" y2="19823"/>
                        <a14:foregroundMark x1="99500" y1="11364" x2="99500" y2="10354"/>
                        <a14:foregroundMark x1="57917" y1="9343" x2="57917" y2="9343"/>
                        <a14:foregroundMark x1="69000" y1="6313" x2="68667" y2="5303"/>
                        <a14:foregroundMark x1="68333" y1="4798" x2="60000" y2="9848"/>
                        <a14:foregroundMark x1="25833" y1="7323" x2="25833" y2="7323"/>
                        <a14:foregroundMark x1="26500" y1="4798" x2="26500" y2="4798"/>
                        <a14:foregroundMark x1="5417" y1="58712" x2="5417" y2="58712"/>
                        <a14:foregroundMark x1="667" y1="70707" x2="667" y2="70707"/>
                        <a14:foregroundMark x1="29833" y1="90909" x2="29833" y2="90909"/>
                        <a14:foregroundMark x1="33833" y1="98990" x2="33833" y2="98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0884" y="4213571"/>
            <a:ext cx="3771461" cy="25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7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2463D4-E5A6-4F2B-982B-F9EAB21A8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546" y="-129705"/>
            <a:ext cx="3394059" cy="31832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33632E-2178-4A65-A798-AE42658A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10" y="129705"/>
            <a:ext cx="2932662" cy="29238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6D7010-D9DB-443A-A749-729129CA8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51" b="99359" l="1254" r="97179">
                        <a14:foregroundMark x1="39185" y1="92949" x2="39185" y2="92949"/>
                        <a14:foregroundMark x1="45141" y1="98718" x2="45141" y2="98718"/>
                        <a14:foregroundMark x1="45768" y1="99038" x2="46082" y2="99359"/>
                        <a14:foregroundMark x1="9718" y1="67308" x2="9091" y2="65705"/>
                        <a14:foregroundMark x1="1567" y1="46154" x2="1254" y2="49679"/>
                        <a14:foregroundMark x1="96552" y1="63141" x2="97492" y2="60897"/>
                        <a14:foregroundMark x1="53605" y1="8333" x2="53605" y2="8333"/>
                        <a14:foregroundMark x1="32602" y1="18590" x2="32602" y2="18590"/>
                        <a14:foregroundMark x1="32288" y1="23718" x2="32288" y2="23718"/>
                        <a14:foregroundMark x1="39498" y1="7051" x2="39498" y2="7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723" y="3515522"/>
            <a:ext cx="2740237" cy="26801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1233AF-A1B3-4910-B3E5-C5FA20BA8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516" y="3295597"/>
            <a:ext cx="3394059" cy="3119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7A06D7-1416-4AAE-A8B1-CAAF336759E2}"/>
              </a:ext>
            </a:extLst>
          </p:cNvPr>
          <p:cNvSpPr txBox="1"/>
          <p:nvPr/>
        </p:nvSpPr>
        <p:spPr>
          <a:xfrm>
            <a:off x="4396230" y="129705"/>
            <a:ext cx="3203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«Четвертый лишний»</a:t>
            </a:r>
          </a:p>
        </p:txBody>
      </p:sp>
    </p:spTree>
    <p:extLst>
      <p:ext uri="{BB962C8B-B14F-4D97-AF65-F5344CB8AC3E}">
        <p14:creationId xmlns:p14="http://schemas.microsoft.com/office/powerpoint/2010/main" val="96086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58DF0-B8DF-41A4-8D44-20C7C978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1226243"/>
            <a:ext cx="3882390" cy="330327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У Тамары </a:t>
            </a:r>
            <a:r>
              <a:rPr lang="ru-RU" sz="2400" dirty="0" err="1">
                <a:latin typeface="+mn-lt"/>
              </a:rPr>
              <a:t>тёрочка</a:t>
            </a:r>
            <a:r>
              <a:rPr lang="ru-RU" sz="2400" dirty="0">
                <a:latin typeface="+mn-lt"/>
              </a:rPr>
              <a:t>,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Что у деток горочка.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С тёрки сыр катался –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Весь внутри остался.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На бумажном же листе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Тёрка стала буквой - ….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14AC49-D55B-44E0-A811-20D63F318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13" b="87093" l="27930" r="73438">
                        <a14:foregroundMark x1="36035" y1="17080" x2="36035" y2="17080"/>
                        <a14:foregroundMark x1="28027" y1="15906" x2="28027" y2="15124"/>
                        <a14:foregroundMark x1="28027" y1="14472" x2="36816" y2="14081"/>
                        <a14:foregroundMark x1="36816" y1="14081" x2="45215" y2="14472"/>
                        <a14:foregroundMark x1="45215" y1="14472" x2="54395" y2="13429"/>
                        <a14:foregroundMark x1="54395" y1="13429" x2="57617" y2="13690"/>
                        <a14:foregroundMark x1="73438" y1="20600" x2="72266" y2="14211"/>
                        <a14:foregroundMark x1="72266" y1="11213" x2="72266" y2="11213"/>
                        <a14:foregroundMark x1="48535" y1="87093" x2="48535" y2="87093"/>
                      </a14:backgroundRemoval>
                    </a14:imgEffect>
                  </a14:imgLayer>
                </a14:imgProps>
              </a:ext>
            </a:extLst>
          </a:blip>
          <a:srcRect l="24866" t="8500" r="24700" b="7667"/>
          <a:stretch/>
        </p:blipFill>
        <p:spPr>
          <a:xfrm>
            <a:off x="8606790" y="1226243"/>
            <a:ext cx="2769870" cy="34486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BBC26D-46F4-4B64-A782-5AA4D05C9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82753" l="62012" r="80762">
                        <a14:foregroundMark x1="71094" y1="10627" x2="71094" y2="10627"/>
                        <a14:foregroundMark x1="70410" y1="14111" x2="72559" y2="14634"/>
                        <a14:foregroundMark x1="73926" y1="12718" x2="69629" y2="7491"/>
                        <a14:foregroundMark x1="69629" y1="7491" x2="68359" y2="14634"/>
                        <a14:foregroundMark x1="62500" y1="34669" x2="62305" y2="62369"/>
                        <a14:foregroundMark x1="62305" y1="62369" x2="62793" y2="61847"/>
                        <a14:foregroundMark x1="80176" y1="35192" x2="79102" y2="61498"/>
                        <a14:foregroundMark x1="79688" y1="80139" x2="69043" y2="82753"/>
                        <a14:foregroundMark x1="69043" y1="82753" x2="67480" y2="81707"/>
                        <a14:foregroundMark x1="62012" y1="48606" x2="62012" y2="48606"/>
                        <a14:foregroundMark x1="80469" y1="56620" x2="80469" y2="56620"/>
                        <a14:foregroundMark x1="80469" y1="64634" x2="80176" y2="65679"/>
                        <a14:foregroundMark x1="80176" y1="72125" x2="80371" y2="72822"/>
                        <a14:foregroundMark x1="80273" y1="74913" x2="80078" y2="75436"/>
                        <a14:foregroundMark x1="80762" y1="42509" x2="80762" y2="42509"/>
                        <a14:foregroundMark x1="80273" y1="55052" x2="80273" y2="55749"/>
                        <a14:foregroundMark x1="80469" y1="60627" x2="80469" y2="60627"/>
                        <a14:foregroundMark x1="80664" y1="67422" x2="80273" y2="67422"/>
                      </a14:backgroundRemoval>
                    </a14:imgEffect>
                  </a14:imgLayer>
                </a14:imgProps>
              </a:ext>
            </a:extLst>
          </a:blip>
          <a:srcRect l="60976" t="3798" r="18399" b="12370"/>
          <a:stretch/>
        </p:blipFill>
        <p:spPr>
          <a:xfrm>
            <a:off x="4994910" y="502920"/>
            <a:ext cx="2011680" cy="45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2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217</Words>
  <Application>Microsoft Office PowerPoint</Application>
  <PresentationFormat>Широкоэкранный</PresentationFormat>
  <Paragraphs>23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ЗВУК и БУКВА     Т</vt:lpstr>
      <vt:lpstr>Пушистая вата  Плывет куда-то. Чем вата ниже, Тем дождик ближе.</vt:lpstr>
      <vt:lpstr>Языком передним краем, В верхнюю десну ударим. - Т! – и выдохнем силнее, Чтобы было всем слышнее: Т- не звонкий, Т – глухой, Т – короткий, Т – взрывной.</vt:lpstr>
      <vt:lpstr>Презентация PowerPoint</vt:lpstr>
      <vt:lpstr>Презентация PowerPoint</vt:lpstr>
      <vt:lpstr>Только Тома утром встанет, Танцевать Тамару тянет. Что тут долго объяснять?  Тома любит танцевать.</vt:lpstr>
      <vt:lpstr>Назови только те предметы, которые начинаются на звук Т</vt:lpstr>
      <vt:lpstr>Презентация PowerPoint</vt:lpstr>
      <vt:lpstr>У Тамары тёрочка, Что у деток горочка. С тёрки сыр катался – Весь внутри остался. На бумажном же листе Тёрка стала буквой - ….</vt:lpstr>
      <vt:lpstr>На что похожа буква 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     Т</dc:title>
  <dc:creator>Ирина Дорофеева</dc:creator>
  <cp:lastModifiedBy>Ирина Дорофеева</cp:lastModifiedBy>
  <cp:revision>21</cp:revision>
  <dcterms:created xsi:type="dcterms:W3CDTF">2021-04-06T14:38:08Z</dcterms:created>
  <dcterms:modified xsi:type="dcterms:W3CDTF">2022-12-11T12:41:31Z</dcterms:modified>
</cp:coreProperties>
</file>