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67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81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2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0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02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4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60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3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80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70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3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8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F3183-19C0-44F4-8EE9-916493878F12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BF02C-C78B-4CCF-8DC1-68B26F6B74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8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008" y="367393"/>
            <a:ext cx="9144000" cy="23424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«И меж пелен оставила свирель…»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C000"/>
                </a:solidFill>
              </a:rPr>
              <a:t>Открытый урок по литературе в 5 </a:t>
            </a:r>
            <a:r>
              <a:rPr lang="ru-RU" b="1" i="1" dirty="0" smtClean="0">
                <a:solidFill>
                  <a:srgbClr val="FFC000"/>
                </a:solidFill>
              </a:rPr>
              <a:t>классе</a:t>
            </a:r>
            <a:endParaRPr lang="ru-RU" b="1" i="1" dirty="0">
              <a:solidFill>
                <a:srgbClr val="FFC000"/>
              </a:solidFill>
            </a:endParaRPr>
          </a:p>
          <a:p>
            <a:r>
              <a:rPr lang="ru-RU" b="1" i="1" dirty="0" smtClean="0">
                <a:solidFill>
                  <a:srgbClr val="FFC000"/>
                </a:solidFill>
              </a:rPr>
              <a:t>Подготовила: Магомедова Светлана Васильевна, учитель русского языка и литературы МБОУ «УМЛ имени Алисултанова М. Г.» </a:t>
            </a:r>
            <a:endParaRPr lang="ru-RU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0" y="163284"/>
            <a:ext cx="3138012" cy="40425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01" y="228598"/>
            <a:ext cx="5056414" cy="37923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20" y="215908"/>
            <a:ext cx="3991710" cy="39372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5" y="3451172"/>
            <a:ext cx="5544667" cy="32300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29" y="3451172"/>
            <a:ext cx="5778515" cy="323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557" y="365124"/>
            <a:ext cx="4516771" cy="4827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3415290" cy="449679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72" y="3115292"/>
            <a:ext cx="4661007" cy="3493260"/>
          </a:xfrm>
        </p:spPr>
      </p:pic>
    </p:spTree>
    <p:extLst>
      <p:ext uri="{BB962C8B-B14F-4D97-AF65-F5344CB8AC3E}">
        <p14:creationId xmlns:p14="http://schemas.microsoft.com/office/powerpoint/2010/main" val="188642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" y="70417"/>
            <a:ext cx="12066814" cy="67875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мский-Корсаков (в исп.Рахманинова) - Полет шмеля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29605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38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08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</a:t>
            </a:r>
            <a:r>
              <a:rPr lang="ru-RU" b="1" dirty="0" smtClean="0"/>
              <a:t>Домашнее задание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53343" y="2344088"/>
            <a:ext cx="8237763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Составить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кроссворд по теме сегодняшнего урока.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Придумать 10 вопросов для викторины по произведениям А. С. Пушкина.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Нарисовать иллюстрации к прочитанным сегодня стихотворениям.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3470701"/>
            <a:ext cx="6349093" cy="35914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836" y="135300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6600" b="1" i="1" dirty="0" smtClean="0"/>
              <a:t>Молодцы! </a:t>
            </a:r>
            <a:br>
              <a:rPr lang="ru-RU" sz="6600" b="1" i="1" dirty="0" smtClean="0"/>
            </a:br>
            <a:r>
              <a:rPr lang="ru-RU" sz="6600" b="1" i="1" dirty="0" smtClean="0"/>
              <a:t>Спасибо за работу!</a:t>
            </a:r>
            <a:endParaRPr lang="ru-RU" sz="6600" b="1" i="1" dirty="0"/>
          </a:p>
        </p:txBody>
      </p:sp>
    </p:spTree>
    <p:extLst>
      <p:ext uri="{BB962C8B-B14F-4D97-AF65-F5344CB8AC3E}">
        <p14:creationId xmlns:p14="http://schemas.microsoft.com/office/powerpoint/2010/main" val="161791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792" y="365125"/>
            <a:ext cx="8929007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Цель </a:t>
            </a:r>
            <a:r>
              <a:rPr lang="ru-RU" b="1" dirty="0"/>
              <a:t>урока: </a:t>
            </a:r>
            <a:r>
              <a:rPr lang="ru-RU" dirty="0"/>
              <a:t>расширение знаний обучающихся о жизни и творчестве А.С. Пушкина.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200" b="1" dirty="0" smtClean="0"/>
              <a:t>Задачи</a:t>
            </a:r>
            <a:r>
              <a:rPr lang="ru-RU" sz="2200" b="1" dirty="0"/>
              <a:t>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Образовательные:</a:t>
            </a:r>
            <a:r>
              <a:rPr lang="ru-RU" sz="2200" dirty="0"/>
              <a:t> познакомить учащихся с Ариной Родионовной, показать </a:t>
            </a:r>
            <a:br>
              <a:rPr lang="ru-RU" sz="2200" dirty="0"/>
            </a:br>
            <a:r>
              <a:rPr lang="ru-RU" sz="2200" dirty="0"/>
              <a:t>истоки его волшебных сказок; рассмотреть, какую роль играла она в жизни поэта;</a:t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Развивающие</a:t>
            </a:r>
            <a:r>
              <a:rPr lang="ru-RU" sz="2200" b="1" dirty="0"/>
              <a:t>:</a:t>
            </a:r>
            <a:r>
              <a:rPr lang="ru-RU" sz="2200" dirty="0"/>
              <a:t> развивать творческие способности и навыки выразительного чтения; развивать речь, логическое мышление, кругозор;</a:t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1" dirty="0" smtClean="0"/>
              <a:t>Воспитательные</a:t>
            </a:r>
            <a:r>
              <a:rPr lang="ru-RU" sz="2200" b="1" dirty="0"/>
              <a:t>:</a:t>
            </a:r>
            <a:r>
              <a:rPr lang="ru-RU" sz="2200" dirty="0"/>
              <a:t> воспитывать интерес к классической литературе, любовь и сострадание к ближнему.    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61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7792" y="365125"/>
            <a:ext cx="7786007" cy="1325563"/>
          </a:xfrm>
        </p:spPr>
        <p:txBody>
          <a:bodyPr/>
          <a:lstStyle/>
          <a:p>
            <a:r>
              <a:rPr lang="ru-RU" dirty="0" smtClean="0"/>
              <a:t>Психологический настрой.</a:t>
            </a:r>
            <a:br>
              <a:rPr lang="ru-RU" dirty="0" smtClean="0"/>
            </a:br>
            <a:r>
              <a:rPr lang="ru-RU" dirty="0" smtClean="0"/>
              <a:t>            Цветок добра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72806"/>
            <a:ext cx="5010150" cy="4603075"/>
          </a:xfrm>
          <a:prstGeom prst="rect">
            <a:avLst/>
          </a:prstGeom>
        </p:spPr>
      </p:pic>
      <p:pic>
        <p:nvPicPr>
          <p:cNvPr id="6" name="cb5b41df41c342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3219" y="41805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/>
              <a:t>Постановка цели и задач. Мотивация учебной деятельности.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05150" y="1660887"/>
            <a:ext cx="6096000" cy="1768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 ложь, да в ней намек,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Добрым молодцам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4256" y="3835493"/>
            <a:ext cx="79601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– это мораль, жизненный опыт, который необходимо извлечь из сказки)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0"/>
            <a:ext cx="1224915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850" y="365125"/>
            <a:ext cx="9124949" cy="1325563"/>
          </a:xfrm>
        </p:spPr>
        <p:txBody>
          <a:bodyPr>
            <a:noAutofit/>
          </a:bodyPr>
          <a:lstStyle/>
          <a:p>
            <a:r>
              <a:rPr lang="ru-RU" sz="3600" b="1" dirty="0"/>
              <a:t>Проблемный вопрос:</a:t>
            </a:r>
            <a:r>
              <a:rPr lang="ru-RU" sz="3600" dirty="0"/>
              <a:t> Почему именно Арина Родионовна стала его музой? Каково ее влияние на поэта?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57" y="1898777"/>
            <a:ext cx="7290707" cy="47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1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5125"/>
            <a:ext cx="4997904" cy="3296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04" y="365125"/>
            <a:ext cx="5305426" cy="3259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5" y="3782469"/>
            <a:ext cx="5252354" cy="29544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36079" y="423368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Трогательно и трепетно относился Пушкин к своей «старушке». Благодаря Арине Родионовне он окунулся в мир волшебных народных сказок, которые она замечательно рассказывала.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2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Вглядитесь </a:t>
            </a:r>
            <a:r>
              <a:rPr lang="ru-RU" dirty="0"/>
              <a:t>в её лицо.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44399"/>
            <a:ext cx="6286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9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452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                Физкультминутка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761" y="1043554"/>
            <a:ext cx="8914039" cy="5667375"/>
          </a:xfrm>
          <a:prstGeom prst="rect">
            <a:avLst/>
          </a:prstGeom>
        </p:spPr>
      </p:pic>
      <p:pic>
        <p:nvPicPr>
          <p:cNvPr id="6" name="Музыка для детей. Веселая детская музыка без слов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195" y="36335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2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Инсценировки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77000"/>
          </a:xfrm>
          <a:prstGeom prst="rect">
            <a:avLst/>
          </a:prstGeom>
        </p:spPr>
      </p:pic>
      <p:pic>
        <p:nvPicPr>
          <p:cNvPr id="6" name="Дмитрий Хворостовский - Тройка мчится, тройка скачет оцен 2 соло быстр медленн весел русск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469911"/>
            <a:ext cx="487363" cy="487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06" y="1469911"/>
            <a:ext cx="5510893" cy="34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317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266</Words>
  <Application>Microsoft Office PowerPoint</Application>
  <PresentationFormat>Широкоэкранный</PresentationFormat>
  <Paragraphs>19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«И меж пелен оставила свирель…» </vt:lpstr>
      <vt:lpstr>        Цель урока: расширение знаний обучающихся о жизни и творчестве А.С. Пушкина.   Задачи: Образовательные: познакомить учащихся с Ариной Родионовной, показать  истоки его волшебных сказок; рассмотреть, какую роль играла она в жизни поэта;  Развивающие: развивать творческие способности и навыки выразительного чтения; развивать речь, логическое мышление, кругозор;  Воспитательные: воспитывать интерес к классической литературе, любовь и сострадание к ближнему.                </vt:lpstr>
      <vt:lpstr>Психологический настрой.             Цветок добра</vt:lpstr>
      <vt:lpstr>Постановка цели и задач. Мотивация учебной деятельности. </vt:lpstr>
      <vt:lpstr>Проблемный вопрос: Почему именно Арина Родионовна стала его музой? Каково ее влияние на поэта? </vt:lpstr>
      <vt:lpstr>Презентация PowerPoint</vt:lpstr>
      <vt:lpstr>                       Вглядитесь в её лицо. </vt:lpstr>
      <vt:lpstr>                            Физкультминутка  </vt:lpstr>
      <vt:lpstr>                              Инсценировки</vt:lpstr>
      <vt:lpstr>Презентация PowerPoint</vt:lpstr>
      <vt:lpstr>Презентация PowerPoint</vt:lpstr>
      <vt:lpstr>Презентация PowerPoint</vt:lpstr>
      <vt:lpstr>                         Домашнее задание</vt:lpstr>
      <vt:lpstr>Молодцы!  Спасибо за работу!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Fixsc</dc:creator>
  <cp:lastModifiedBy>Fixsc</cp:lastModifiedBy>
  <cp:revision>14</cp:revision>
  <dcterms:created xsi:type="dcterms:W3CDTF">2023-06-02T14:13:33Z</dcterms:created>
  <dcterms:modified xsi:type="dcterms:W3CDTF">2023-06-02T17:31:27Z</dcterms:modified>
</cp:coreProperties>
</file>