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1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9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5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5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4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FD9A-042C-4590-A77F-90291ED2EAC7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B9D4-9AEB-4559-A20D-712AF614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243408"/>
            <a:ext cx="11258550" cy="836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228B4-7104-452F-AB16-1A189BB43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5722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НЕОБЫЧНОЕ ПУТЕШЕСТВИЕ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3E5EE-BF7D-4B4B-9E30-0DF74091D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8" y="6858000"/>
            <a:ext cx="5936704" cy="6256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Марьина Елена Анатольевна, учитель-дефектолог </a:t>
            </a:r>
          </a:p>
          <a:p>
            <a:r>
              <a:rPr lang="ru-RU" b="1" dirty="0">
                <a:solidFill>
                  <a:schemeClr val="tx1"/>
                </a:solidFill>
              </a:rPr>
              <a:t>МАОУ СОШ № 3 г. Кировграда</a:t>
            </a:r>
          </a:p>
        </p:txBody>
      </p:sp>
    </p:spTree>
    <p:extLst>
      <p:ext uri="{BB962C8B-B14F-4D97-AF65-F5344CB8AC3E}">
        <p14:creationId xmlns:p14="http://schemas.microsoft.com/office/powerpoint/2010/main" val="193816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40200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5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9900"/>
                </a:solidFill>
              </a:rPr>
              <a:t>Станция 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9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438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26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82835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704856" cy="5616624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Увжмаеаые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птуиешстевеиннки</a:t>
            </a:r>
            <a:r>
              <a:rPr lang="ru-RU" sz="3600" b="1" dirty="0">
                <a:solidFill>
                  <a:srgbClr val="0000FF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0000FF"/>
                </a:solidFill>
              </a:rPr>
              <a:t>Наш </a:t>
            </a:r>
            <a:r>
              <a:rPr lang="ru-RU" sz="3600" b="1" dirty="0" err="1">
                <a:solidFill>
                  <a:srgbClr val="0000FF"/>
                </a:solidFill>
              </a:rPr>
              <a:t>пеозд</a:t>
            </a:r>
            <a:r>
              <a:rPr lang="ru-RU" sz="3600" b="1" dirty="0">
                <a:solidFill>
                  <a:srgbClr val="0000FF"/>
                </a:solidFill>
              </a:rPr>
              <a:t> в </a:t>
            </a:r>
            <a:r>
              <a:rPr lang="ru-RU" sz="3600" b="1" dirty="0" err="1">
                <a:solidFill>
                  <a:srgbClr val="0000FF"/>
                </a:solidFill>
              </a:rPr>
              <a:t>птуи</a:t>
            </a:r>
            <a:r>
              <a:rPr lang="ru-RU" sz="3600" b="1" dirty="0">
                <a:solidFill>
                  <a:srgbClr val="0000FF"/>
                </a:solidFill>
              </a:rPr>
              <a:t> – 04  </a:t>
            </a:r>
            <a:r>
              <a:rPr lang="ru-RU" sz="3600" b="1" dirty="0" err="1">
                <a:solidFill>
                  <a:srgbClr val="0000FF"/>
                </a:solidFill>
              </a:rPr>
              <a:t>миунт</a:t>
            </a:r>
            <a:r>
              <a:rPr lang="ru-RU" sz="3600" b="1" dirty="0">
                <a:solidFill>
                  <a:srgbClr val="0000FF"/>
                </a:solidFill>
              </a:rPr>
              <a:t>.</a:t>
            </a:r>
          </a:p>
          <a:p>
            <a:r>
              <a:rPr lang="ru-RU" sz="3600" b="1" dirty="0">
                <a:solidFill>
                  <a:srgbClr val="0000FF"/>
                </a:solidFill>
              </a:rPr>
              <a:t> За это </a:t>
            </a:r>
            <a:r>
              <a:rPr lang="ru-RU" sz="3600" b="1" dirty="0" err="1">
                <a:solidFill>
                  <a:srgbClr val="0000FF"/>
                </a:solidFill>
              </a:rPr>
              <a:t>врмея</a:t>
            </a:r>
            <a:r>
              <a:rPr lang="ru-RU" sz="3600" b="1" dirty="0">
                <a:solidFill>
                  <a:srgbClr val="0000FF"/>
                </a:solidFill>
              </a:rPr>
              <a:t> Вам </a:t>
            </a:r>
            <a:r>
              <a:rPr lang="ru-RU" sz="3600" b="1" dirty="0" err="1">
                <a:solidFill>
                  <a:srgbClr val="0000FF"/>
                </a:solidFill>
              </a:rPr>
              <a:t>буудт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преждлоены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ранчзлиые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улусги</a:t>
            </a:r>
            <a:r>
              <a:rPr lang="ru-RU" sz="3600" b="1" dirty="0">
                <a:solidFill>
                  <a:srgbClr val="0000FF"/>
                </a:solidFill>
              </a:rPr>
              <a:t>: ,</a:t>
            </a:r>
            <a:r>
              <a:rPr lang="ru-RU" sz="3600" b="1" dirty="0" err="1">
                <a:solidFill>
                  <a:srgbClr val="0000FF"/>
                </a:solidFill>
              </a:rPr>
              <a:t>приоянте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обнещие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дург</a:t>
            </a:r>
            <a:r>
              <a:rPr lang="ru-RU" sz="3600" b="1" dirty="0">
                <a:solidFill>
                  <a:srgbClr val="0000FF"/>
                </a:solidFill>
              </a:rPr>
              <a:t> с </a:t>
            </a:r>
            <a:r>
              <a:rPr lang="ru-RU" sz="3600" b="1" dirty="0" err="1">
                <a:solidFill>
                  <a:srgbClr val="0000FF"/>
                </a:solidFill>
              </a:rPr>
              <a:t>дургом</a:t>
            </a:r>
            <a:r>
              <a:rPr lang="ru-RU" sz="3600" b="1" dirty="0">
                <a:solidFill>
                  <a:srgbClr val="0000FF"/>
                </a:solidFill>
              </a:rPr>
              <a:t>, а </a:t>
            </a:r>
            <a:r>
              <a:rPr lang="ru-RU" sz="3600" b="1" dirty="0" err="1">
                <a:solidFill>
                  <a:srgbClr val="0000FF"/>
                </a:solidFill>
              </a:rPr>
              <a:t>катже</a:t>
            </a:r>
            <a:r>
              <a:rPr lang="ru-RU" sz="3600" b="1" dirty="0">
                <a:solidFill>
                  <a:srgbClr val="0000FF"/>
                </a:solidFill>
              </a:rPr>
              <a:t>  </a:t>
            </a:r>
            <a:r>
              <a:rPr lang="ru-RU" sz="3600" b="1" dirty="0" err="1">
                <a:solidFill>
                  <a:srgbClr val="0000FF"/>
                </a:solidFill>
              </a:rPr>
              <a:t>ботара</a:t>
            </a:r>
            <a:r>
              <a:rPr lang="ru-RU" sz="3600" b="1" dirty="0">
                <a:solidFill>
                  <a:srgbClr val="0000FF"/>
                </a:solidFill>
              </a:rPr>
              <a:t> с </a:t>
            </a:r>
            <a:r>
              <a:rPr lang="ru-RU" sz="3600" b="1" dirty="0" err="1">
                <a:solidFill>
                  <a:srgbClr val="0000FF"/>
                </a:solidFill>
              </a:rPr>
              <a:t>адзаинями</a:t>
            </a:r>
            <a:r>
              <a:rPr lang="ru-RU" sz="3600" b="1" dirty="0">
                <a:solidFill>
                  <a:srgbClr val="0000FF"/>
                </a:solidFill>
              </a:rPr>
              <a:t> .</a:t>
            </a:r>
          </a:p>
          <a:p>
            <a:r>
              <a:rPr lang="ru-RU" sz="3600" b="1" dirty="0">
                <a:solidFill>
                  <a:srgbClr val="0000FF"/>
                </a:solidFill>
              </a:rPr>
              <a:t>По всем </a:t>
            </a:r>
            <a:r>
              <a:rPr lang="ru-RU" sz="3600" b="1" dirty="0" err="1">
                <a:solidFill>
                  <a:srgbClr val="0000FF"/>
                </a:solidFill>
              </a:rPr>
              <a:t>возшкиним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восопрам</a:t>
            </a:r>
            <a:r>
              <a:rPr lang="ru-RU" sz="3600" b="1" dirty="0">
                <a:solidFill>
                  <a:srgbClr val="0000FF"/>
                </a:solidFill>
              </a:rPr>
              <a:t> Вы </a:t>
            </a:r>
            <a:r>
              <a:rPr lang="ru-RU" sz="3600" b="1" dirty="0" err="1">
                <a:solidFill>
                  <a:srgbClr val="0000FF"/>
                </a:solidFill>
              </a:rPr>
              <a:t>моежте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обратьтися</a:t>
            </a:r>
            <a:r>
              <a:rPr lang="ru-RU" sz="3600" b="1" dirty="0">
                <a:solidFill>
                  <a:srgbClr val="0000FF"/>
                </a:solidFill>
              </a:rPr>
              <a:t> к </a:t>
            </a:r>
            <a:r>
              <a:rPr lang="ru-RU" sz="3600" b="1" dirty="0" err="1">
                <a:solidFill>
                  <a:srgbClr val="0000FF"/>
                </a:solidFill>
              </a:rPr>
              <a:t>проинводку</a:t>
            </a:r>
            <a:r>
              <a:rPr lang="ru-RU" sz="3600" b="1" dirty="0">
                <a:solidFill>
                  <a:srgbClr val="0000FF"/>
                </a:solidFill>
              </a:rPr>
              <a:t>. </a:t>
            </a:r>
            <a:r>
              <a:rPr lang="ru-RU" sz="3600" b="1" dirty="0" err="1">
                <a:solidFill>
                  <a:srgbClr val="0000FF"/>
                </a:solidFill>
              </a:rPr>
              <a:t>Принтяой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покдези</a:t>
            </a:r>
            <a:r>
              <a:rPr lang="ru-RU" sz="3600" b="1" dirty="0">
                <a:solidFill>
                  <a:srgbClr val="0000FF"/>
                </a:solidFill>
              </a:rPr>
              <a:t>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7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2" y="0"/>
            <a:ext cx="9167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951882">
            <a:off x="2415693" y="1083260"/>
            <a:ext cx="5032693" cy="1019072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ПОЕХАЛИ!</a:t>
            </a:r>
          </a:p>
        </p:txBody>
      </p:sp>
    </p:spTree>
    <p:extLst>
      <p:ext uri="{BB962C8B-B14F-4D97-AF65-F5344CB8AC3E}">
        <p14:creationId xmlns:p14="http://schemas.microsoft.com/office/powerpoint/2010/main" val="18659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>
                <a:solidFill>
                  <a:srgbClr val="C00000"/>
                </a:solidFill>
              </a:rPr>
              <a:t>Станция 1</a:t>
            </a:r>
          </a:p>
        </p:txBody>
      </p:sp>
    </p:spTree>
    <p:extLst>
      <p:ext uri="{BB962C8B-B14F-4D97-AF65-F5344CB8AC3E}">
        <p14:creationId xmlns:p14="http://schemas.microsoft.com/office/powerpoint/2010/main" val="324346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>
                <a:solidFill>
                  <a:srgbClr val="0000FF"/>
                </a:solidFill>
              </a:rPr>
              <a:t>Станция 2</a:t>
            </a:r>
          </a:p>
        </p:txBody>
      </p:sp>
    </p:spTree>
    <p:extLst>
      <p:ext uri="{BB962C8B-B14F-4D97-AF65-F5344CB8AC3E}">
        <p14:creationId xmlns:p14="http://schemas.microsoft.com/office/powerpoint/2010/main" val="133111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>
                <a:solidFill>
                  <a:srgbClr val="00B050"/>
                </a:solidFill>
              </a:rPr>
              <a:t>Станция 3</a:t>
            </a:r>
            <a:br>
              <a:rPr lang="ru-RU" dirty="0"/>
            </a:br>
            <a:r>
              <a:rPr lang="ru-RU" b="1" dirty="0">
                <a:solidFill>
                  <a:srgbClr val="0000FF"/>
                </a:solidFill>
                <a:latin typeface="Comic Sans MS" panose="030F0702030302020204" pitchFamily="66" charset="0"/>
              </a:rPr>
              <a:t>Волшебные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272419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Задание: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8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0332"/>
            <a:ext cx="7416824" cy="52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7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>
                <a:solidFill>
                  <a:srgbClr val="FF0000"/>
                </a:solidFill>
              </a:rPr>
              <a:t>Станция 4 </a:t>
            </a:r>
            <a:br>
              <a:rPr lang="ru-RU" dirty="0"/>
            </a:br>
            <a:r>
              <a:rPr lang="ru-RU" sz="6000" b="1" dirty="0">
                <a:solidFill>
                  <a:srgbClr val="9900CC"/>
                </a:solidFill>
              </a:rPr>
              <a:t>«ПОДВИЖНАЯ»</a:t>
            </a:r>
          </a:p>
        </p:txBody>
      </p:sp>
    </p:spTree>
    <p:extLst>
      <p:ext uri="{BB962C8B-B14F-4D97-AF65-F5344CB8AC3E}">
        <p14:creationId xmlns:p14="http://schemas.microsoft.com/office/powerpoint/2010/main" val="118290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Тема Office</vt:lpstr>
      <vt:lpstr>НЕОБЫЧНОЕ ПУТЕШЕСТВИЕ</vt:lpstr>
      <vt:lpstr>Презентация PowerPoint</vt:lpstr>
      <vt:lpstr>ПОЕХАЛИ!</vt:lpstr>
      <vt:lpstr>Станция 1</vt:lpstr>
      <vt:lpstr>Станция 2</vt:lpstr>
      <vt:lpstr>Станция 3 Волшебные клетки</vt:lpstr>
      <vt:lpstr>Задание: </vt:lpstr>
      <vt:lpstr>Презентация PowerPoint</vt:lpstr>
      <vt:lpstr>Станция 4  «ПОДВИЖНАЯ»</vt:lpstr>
      <vt:lpstr>Презентация PowerPoint</vt:lpstr>
      <vt:lpstr>Станция 5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Сергей</cp:lastModifiedBy>
  <cp:revision>7</cp:revision>
  <dcterms:created xsi:type="dcterms:W3CDTF">2023-04-20T08:12:31Z</dcterms:created>
  <dcterms:modified xsi:type="dcterms:W3CDTF">2024-02-10T13:20:41Z</dcterms:modified>
</cp:coreProperties>
</file>