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7D49CF-8883-4CA3-A7DD-0F726E18EC35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B5985B-4690-44DB-A2CB-21B735CC6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nversia.ru/imgs/news/gal/1592827309_2135206956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0019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нтробежный насос морской морской воды, Поставщик погружного насоса для  морской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092dcb3b53d73d79ffa8cf70dc256585-l&amp;ref=rim&amp;n=13&amp;w=1080&amp;h=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2" name="0019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воно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941" y="-328854"/>
            <a:ext cx="9234941" cy="7186854"/>
          </a:xfrm>
          <a:prstGeom prst="rect">
            <a:avLst/>
          </a:prstGeom>
          <a:noFill/>
        </p:spPr>
      </p:pic>
      <p:pic>
        <p:nvPicPr>
          <p:cNvPr id="2" name="конец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4941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99px.ru/sstorage/86/2015/07/image_8612071517410398918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026" name="Picture 2" descr="https://static.wixstatic.com/media/ac3e7a_851dbac72ae84dd6aee6ce979c8e594b~mv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928802"/>
            <a:ext cx="7500949" cy="4500570"/>
          </a:xfrm>
          <a:prstGeom prst="rect">
            <a:avLst/>
          </a:prstGeom>
          <a:noFill/>
        </p:spPr>
      </p:pic>
      <p:pic>
        <p:nvPicPr>
          <p:cNvPr id="2" name="smeh-delfino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1538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0</Words>
  <Application>Microsoft Office PowerPoint</Application>
  <PresentationFormat>Экран (4:3)</PresentationFormat>
  <Paragraphs>0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2021-11-01T17:14:16Z</dcterms:created>
  <dcterms:modified xsi:type="dcterms:W3CDTF">2021-12-02T14:44:00Z</dcterms:modified>
</cp:coreProperties>
</file>