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6" r:id="rId3"/>
    <p:sldId id="287" r:id="rId4"/>
    <p:sldId id="301" r:id="rId5"/>
    <p:sldId id="30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C0C0C0"/>
    <a:srgbClr val="CCCC00"/>
    <a:srgbClr val="3366CC"/>
    <a:srgbClr val="CCCCFF"/>
    <a:srgbClr val="FF505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444" autoAdjust="0"/>
  </p:normalViewPr>
  <p:slideViewPr>
    <p:cSldViewPr>
      <p:cViewPr>
        <p:scale>
          <a:sx n="70" d="100"/>
          <a:sy n="70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8145D-A385-4F73-A7B6-BC62B30ADCC6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71A29-5508-4A1F-AF41-F8DCBE404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ВОПРОСЫ</a:t>
            </a:r>
          </a:p>
          <a:p>
            <a:pPr marL="530352" indent="-457200">
              <a:buFont typeface="Wingdings" pitchFamily="2" charset="2"/>
              <a:buChar char="Ø"/>
            </a:pPr>
            <a:r>
              <a:rPr lang="ru-RU" sz="1200" b="1" dirty="0" smtClean="0"/>
              <a:t>ЧТО ОЗНАЧАЕТ  СЛОВО «ТЕРРОР»?</a:t>
            </a:r>
          </a:p>
          <a:p>
            <a:pPr marL="530352" indent="-457200"/>
            <a:endParaRPr lang="ru-RU" sz="1200" b="1" dirty="0" smtClean="0"/>
          </a:p>
          <a:p>
            <a:pPr marL="530352" indent="-457200">
              <a:buFont typeface="Wingdings" pitchFamily="2" charset="2"/>
              <a:buChar char="Ø"/>
            </a:pPr>
            <a:r>
              <a:rPr lang="ru-RU" sz="1200" b="1" dirty="0" smtClean="0"/>
              <a:t>В ЧЕМ ОСОБЕННОСТЬ  СОВРЕМЕННОГО ТЕРРОРИЗМА?</a:t>
            </a:r>
          </a:p>
          <a:p>
            <a:pPr marL="530352" indent="-457200">
              <a:buFont typeface="Wingdings" pitchFamily="2" charset="2"/>
              <a:buChar char="Ø"/>
            </a:pPr>
            <a:endParaRPr lang="ru-RU" sz="1200" b="1" dirty="0" smtClean="0"/>
          </a:p>
          <a:p>
            <a:pPr marL="530352" indent="-457200">
              <a:buFont typeface="Wingdings" pitchFamily="2" charset="2"/>
              <a:buChar char="Ø"/>
            </a:pPr>
            <a:r>
              <a:rPr lang="ru-RU" sz="1200" b="1" dirty="0" smtClean="0"/>
              <a:t>ЧТО ТАКОЕ ТЕРРОРИСТИЧЕСКАЯ ОРГАНИЗАЦИЯ?</a:t>
            </a:r>
          </a:p>
          <a:p>
            <a:pPr marL="530352" indent="-457200">
              <a:buFont typeface="Wingdings" pitchFamily="2" charset="2"/>
              <a:buNone/>
            </a:pPr>
            <a:r>
              <a:rPr lang="ru-RU" sz="1200" dirty="0" smtClean="0"/>
              <a:t>Россия</a:t>
            </a:r>
            <a:r>
              <a:rPr lang="ru-RU" sz="1200" baseline="0" dirty="0" smtClean="0"/>
              <a:t> одним из первых государств в мире заявила о необходимости противостояния этой угрозе. Россия следуя нормам международного права защищает наших братьев.</a:t>
            </a:r>
            <a:endParaRPr lang="ru-RU" sz="1200" dirty="0" smtClean="0"/>
          </a:p>
          <a:p>
            <a:pPr marL="530352" indent="-457200">
              <a:buFont typeface="Wingdings" pitchFamily="2" charset="2"/>
              <a:buNone/>
            </a:pPr>
            <a:r>
              <a:rPr lang="ru-RU" sz="1200" dirty="0" smtClean="0"/>
              <a:t>БОРЬБА С ТЕРРОРИЗМОМ ПРЕДПОЛАГАЕТ</a:t>
            </a:r>
          </a:p>
          <a:p>
            <a:pPr marL="530352" indent="-457200">
              <a:buFont typeface="Wingdings" pitchFamily="2" charset="2"/>
              <a:buNone/>
            </a:pPr>
            <a:endParaRPr lang="ru-RU" sz="1200" b="1" dirty="0" smtClean="0"/>
          </a:p>
          <a:p>
            <a:pPr marL="530352" indent="-457200">
              <a:buFont typeface="Wingdings" pitchFamily="2" charset="2"/>
              <a:buChar char="Ø"/>
            </a:pPr>
            <a:endParaRPr lang="ru-RU" sz="1200" b="1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200" dirty="0" smtClean="0"/>
              <a:t>НЕОБХОДИМОСТЬ КОНСОЛИДАЦИИ УСИЛИЙ ПО БОРЬБЕ С ТЕРРОРИЗМОМ</a:t>
            </a:r>
          </a:p>
          <a:p>
            <a:pPr algn="just"/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200" dirty="0" smtClean="0"/>
              <a:t> БОРЬБА ДОЛЖНА БЫТЬ БЕЗ «ДВОЙНЫХ СТАНДАРТОВ»</a:t>
            </a:r>
          </a:p>
          <a:p>
            <a:pPr algn="just"/>
            <a:endParaRPr lang="ru-RU" sz="12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200" dirty="0" smtClean="0"/>
              <a:t> ПОНИМАНИЕ ПРИЧИН ПОРАЖДАЮЩИХ ТЕРРОРИЗМ, И ТОЛКАЮЩИЙ ЛЮДЕЙ СОВЕРШАТЬ МАССОВЫЕ УБИЙСТВА </a:t>
            </a:r>
          </a:p>
          <a:p>
            <a:pPr marL="530352" indent="-457200">
              <a:buFont typeface="Wingdings" pitchFamily="2" charset="2"/>
              <a:buNone/>
            </a:pPr>
            <a:endParaRPr lang="ru-RU" sz="1200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1A29-5508-4A1F-AF41-F8DCBE404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CED2-7C25-4F91-91A0-EC6BC9800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90F7F-6E5A-45FC-BB27-96146EFCF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DB08-209C-423D-A51A-BD61E7F2D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3044-78D0-46EC-826E-997A9F304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AD19-A9E2-47A6-A7E6-E0908C677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7B56-69AB-4159-AB7C-1E1A74725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371-AAF2-4788-80CE-A705F180B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A434C-3C21-4E0A-BD21-3D26DE5C8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9B34-CAE8-4BEB-BD6E-5C45A2E41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F71C1-F837-427F-A752-C10B263E4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19B36-6E66-4445-976C-80B735162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5481B1-255B-41E0-8902-2DD4DA1FF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1;&#1077;&#1085;&#1072;\&#1084;&#1091;&#1079;&#1099;&#1082;&#1072;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371600" y="1905000"/>
            <a:ext cx="7065963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b="1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0000"/>
                  </a:gs>
                  <a:gs pos="50000">
                    <a:srgbClr val="FF3300"/>
                  </a:gs>
                  <a:gs pos="100000">
                    <a:srgbClr val="99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58138" cy="4714908"/>
          </a:xfrm>
        </p:spPr>
        <p:txBody>
          <a:bodyPr/>
          <a:lstStyle/>
          <a:p>
            <a:pPr algn="l"/>
            <a:r>
              <a:rPr lang="ru-RU" sz="3200" dirty="0" smtClean="0"/>
              <a:t>           Орфоэпическая </a:t>
            </a:r>
            <a:r>
              <a:rPr lang="ru-RU" sz="3200" dirty="0" smtClean="0"/>
              <a:t>разминка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Эксперт</a:t>
            </a:r>
            <a:r>
              <a:rPr lang="ru-RU" sz="3200" dirty="0" smtClean="0"/>
              <a:t>, щавель, христианин, ходатайство, феномен, упрочение, углубить, столяр, средства, афера, арахис, атлас (географическая карта), атлас (ткань), аэропорты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музы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85786" y="285283"/>
            <a:ext cx="778674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      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Пунктуационный </a:t>
            </a:r>
            <a:r>
              <a:rPr lang="ru-RU" sz="2400" b="1" dirty="0" smtClean="0"/>
              <a:t>анализ предложений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1.О доблестях, о подвигах, о славе я забывал на горестной земле.</a:t>
            </a:r>
          </a:p>
          <a:p>
            <a:endParaRPr lang="ru-RU" sz="2400" dirty="0" smtClean="0"/>
          </a:p>
          <a:p>
            <a:r>
              <a:rPr lang="ru-RU" sz="2400" dirty="0" smtClean="0"/>
              <a:t>2.Мы </a:t>
            </a:r>
            <a:r>
              <a:rPr lang="ru-RU" sz="2400" dirty="0" smtClean="0"/>
              <a:t>читаем, любим, заучиваем стихотворения А.С.Пушкина. </a:t>
            </a:r>
          </a:p>
          <a:p>
            <a:endParaRPr lang="ru-RU" sz="2400" dirty="0" smtClean="0"/>
          </a:p>
          <a:p>
            <a:r>
              <a:rPr lang="ru-RU" sz="2400" dirty="0" smtClean="0"/>
              <a:t>3.Имя </a:t>
            </a:r>
            <a:r>
              <a:rPr lang="ru-RU" sz="2400" dirty="0" smtClean="0"/>
              <a:t>Пушкина известно не только в нашей стране, но и далеко за её пределами. </a:t>
            </a:r>
          </a:p>
          <a:p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4440246"/>
          </a:xfrm>
        </p:spPr>
        <p:txBody>
          <a:bodyPr/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Запишите предложения, расставляя знаки препинания. Составьте схемы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предложений.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закрыл свою тетрадь и вышел в сад.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Друг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говорит в глаза не только о достоинствах, но и о недостатках своего товарища.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Далеко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гулы повторяют и рёв, и треск , и шум, и гром.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Орловский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мужик невелик ростом, сутуловат, угрюм , глядит исподлобья.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CA82EB-4523-4D81-AF8B-FF72148E15D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3555" name="Прямоугольник 5"/>
          <p:cNvSpPr>
            <a:spLocks noChangeArrowheads="1"/>
          </p:cNvSpPr>
          <p:nvPr/>
        </p:nvSpPr>
        <p:spPr bwMode="auto">
          <a:xfrm>
            <a:off x="928662" y="1071546"/>
            <a:ext cx="728665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Зимний день ярок.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Мороз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подгоняет прохожих.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Снег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переливается серебром. Деревья, крыши домов украшены инеем.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зимний вечер приносит ощущение тайны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09311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Выборочный диктант.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Выпишите из текста однородные члены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Пушкин и дети.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1.Среди псковских знакомых Пушкина были не только взрослые, но и дети. 2.Он хорошо знал всех дворовых девчонок и мальчишек Михайловского, да и многих деревенских ребятишек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Тригорского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3.Летом ходил вместе с ними в лес по грибы и ягоды, а зимой катался на коньках по озеру. 4.Акулина Ларионова, дожившая до ста пяти лет и умершая в 1924 году, много рассказывала навещавшим ее журналистам или писателям, как она в детстве встречалась с Пушкиным, и какой он был добрый человек. (По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С.Гейченко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№4">
  <a:themeElements>
    <a:clrScheme name="№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№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№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№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№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№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№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№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№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№4</Template>
  <TotalTime>764</TotalTime>
  <Words>256</Words>
  <Application>Microsoft Office PowerPoint</Application>
  <PresentationFormat>Экран (4:3)</PresentationFormat>
  <Paragraphs>38</Paragraphs>
  <Slides>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№4</vt:lpstr>
      <vt:lpstr>           Орфоэпическая разминка   Эксперт, щавель, христианин, ходатайство, феномен, упрочение, углубить, столяр, средства, афера, арахис, атлас (географическая карта), атлас (ткань), аэропорты   </vt:lpstr>
      <vt:lpstr>Слайд 2</vt:lpstr>
      <vt:lpstr>     Запишите предложения, расставляя знаки препинания. Составьте схемы предложений.    Я закрыл свою тетрадь и вышел в сад.   Друг говорит в глаза не только о достоинствах, но и о недостатках своего товарища.    Далеко гулы повторяют и рёв, и треск , и шум, и гром.    Орловский мужик невелик ростом, сутуловат, угрюм , глядит исподлобья. </vt:lpstr>
      <vt:lpstr>Слайд 4</vt:lpstr>
      <vt:lpstr>Слайд 5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Оксана</cp:lastModifiedBy>
  <cp:revision>78</cp:revision>
  <cp:lastPrinted>1601-01-01T00:00:00Z</cp:lastPrinted>
  <dcterms:created xsi:type="dcterms:W3CDTF">2013-03-25T15:37:30Z</dcterms:created>
  <dcterms:modified xsi:type="dcterms:W3CDTF">2022-03-26T13:18:11Z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