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7" r:id="rId4"/>
    <p:sldId id="268" r:id="rId5"/>
    <p:sldId id="271" r:id="rId6"/>
    <p:sldId id="269" r:id="rId7"/>
    <p:sldId id="272" r:id="rId8"/>
    <p:sldId id="273" r:id="rId9"/>
    <p:sldId id="274" r:id="rId10"/>
    <p:sldId id="270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589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3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8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6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51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80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85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0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88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7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8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9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6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269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68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27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8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1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073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7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92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55B8EC1-0D3C-47E0-AA79-6D0C0913E4AF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1533-9AF6-41AD-BA68-6AF43A5808C0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8122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udience.ahaslides.com/z7ugji2z5x" TargetMode="External"/><Relationship Id="rId4" Type="http://schemas.openxmlformats.org/officeDocument/2006/relationships/hyperlink" Target="https://youtu.be/zHxQTQ2-Wi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-2UHU93KF9k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AB649-DAB9-95D1-4B40-70B31FF9C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 I WANT TO BE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6EAFE4-CDBF-C4E5-34F0-87C682587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077057"/>
            <a:ext cx="5357600" cy="1160213"/>
          </a:xfrm>
        </p:spPr>
        <p:txBody>
          <a:bodyPr/>
          <a:lstStyle/>
          <a:p>
            <a:r>
              <a:rPr lang="en-GB" b="1" dirty="0"/>
              <a:t>PROFESSIONS OF MODERN TIME</a:t>
            </a:r>
            <a:endParaRPr lang="ru-RU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EA5567-0778-4142-C190-BE76DDE8D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78"/>
          <a:stretch/>
        </p:blipFill>
        <p:spPr bwMode="auto">
          <a:xfrm>
            <a:off x="8967018" y="-191730"/>
            <a:ext cx="3642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A38B4B-3BCB-03C0-78E6-C4A70B3189E1}"/>
              </a:ext>
            </a:extLst>
          </p:cNvPr>
          <p:cNvSpPr txBox="1"/>
          <p:nvPr/>
        </p:nvSpPr>
        <p:spPr>
          <a:xfrm>
            <a:off x="5370841" y="81115"/>
            <a:ext cx="328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https://youtu.be/zHxQTQ2-WiQ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61E7E-87D4-08C3-A5E0-4AE9F5E1E04D}"/>
              </a:ext>
            </a:extLst>
          </p:cNvPr>
          <p:cNvSpPr txBox="1"/>
          <p:nvPr/>
        </p:nvSpPr>
        <p:spPr>
          <a:xfrm>
            <a:off x="4479821" y="531562"/>
            <a:ext cx="4487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https://audience.ahaslides.com/z7ugji2z5x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7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A0238-1E69-675C-A719-179A8DE947E9}"/>
              </a:ext>
            </a:extLst>
          </p:cNvPr>
          <p:cNvSpPr txBox="1"/>
          <p:nvPr/>
        </p:nvSpPr>
        <p:spPr>
          <a:xfrm>
            <a:off x="7783462" y="161920"/>
            <a:ext cx="3661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https://youtu.be/-2UHU93KF9k</a:t>
            </a:r>
            <a:r>
              <a:rPr lang="en-GB" dirty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33777-1591-7A31-E6B8-FE84BD74A8F1}"/>
              </a:ext>
            </a:extLst>
          </p:cNvPr>
          <p:cNvSpPr txBox="1"/>
          <p:nvPr/>
        </p:nvSpPr>
        <p:spPr>
          <a:xfrm>
            <a:off x="1170039" y="708232"/>
            <a:ext cx="6971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Human Resource Department - </a:t>
            </a:r>
            <a:r>
              <a:rPr lang="ru-RU" sz="2400" dirty="0"/>
              <a:t>отдел кадров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Interviewer – </a:t>
            </a:r>
            <a:r>
              <a:rPr lang="ru-RU" sz="2400" dirty="0"/>
              <a:t>собеседник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The CV – </a:t>
            </a:r>
            <a:r>
              <a:rPr lang="ru-RU" sz="2400" dirty="0"/>
              <a:t>резюме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Weakness – </a:t>
            </a:r>
            <a:r>
              <a:rPr lang="ru-RU" sz="2400" dirty="0"/>
              <a:t>недостаток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Texas Tech – </a:t>
            </a:r>
            <a:r>
              <a:rPr lang="ru-RU" sz="2400" dirty="0"/>
              <a:t>название компании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Review – </a:t>
            </a:r>
            <a:r>
              <a:rPr lang="ru-RU" sz="2400" dirty="0"/>
              <a:t>отзыв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Apply – </a:t>
            </a:r>
            <a:r>
              <a:rPr lang="ru-RU" sz="2400" dirty="0"/>
              <a:t>обратиться; отправить резюме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To hire - </a:t>
            </a:r>
            <a:r>
              <a:rPr lang="ru-RU" sz="2400" dirty="0"/>
              <a:t>Нанимать на работу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Obvious – </a:t>
            </a:r>
            <a:r>
              <a:rPr lang="ru-RU" sz="2400" dirty="0"/>
              <a:t>очевидно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Experienced employee – </a:t>
            </a:r>
            <a:r>
              <a:rPr lang="ru-RU" sz="2400" dirty="0"/>
              <a:t>опытный работник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/>
          </a:p>
          <a:p>
            <a:r>
              <a:rPr lang="en-GB" sz="2400" dirty="0"/>
              <a:t> 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DF706C-9971-9B4D-51FC-FC7090F66171}"/>
              </a:ext>
            </a:extLst>
          </p:cNvPr>
          <p:cNvSpPr/>
          <p:nvPr/>
        </p:nvSpPr>
        <p:spPr>
          <a:xfrm>
            <a:off x="2313393" y="4947862"/>
            <a:ext cx="7565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/>
                <a:solidFill>
                  <a:schemeClr val="accent3"/>
                </a:solidFill>
              </a:rPr>
              <a:t>Will the man be hired?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F0CCDF-1B5A-0D5F-28C1-D927E483F36E}"/>
              </a:ext>
            </a:extLst>
          </p:cNvPr>
          <p:cNvSpPr/>
          <p:nvPr/>
        </p:nvSpPr>
        <p:spPr>
          <a:xfrm rot="20841212">
            <a:off x="4331970" y="4747810"/>
            <a:ext cx="4117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FAILED </a:t>
            </a:r>
            <a:endParaRPr lang="ru-RU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0181ABA-1956-8196-7FAE-1F84EB21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6" b="98009" l="1667" r="96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105" y="4789392"/>
            <a:ext cx="1777035" cy="13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CA31E85-2CFE-470D-F378-60EE4BC7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14" y="935260"/>
            <a:ext cx="2858371" cy="2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86D35-8003-AACA-5F54-E639E87FC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PROVEBS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DF5932-4A9E-868B-135F-B5CF31CBF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READ AND TRANSLATE INTO RUSSIAN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4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1427ED-3443-2322-6E88-3D0F2C495803}"/>
              </a:ext>
            </a:extLst>
          </p:cNvPr>
          <p:cNvSpPr txBox="1"/>
          <p:nvPr/>
        </p:nvSpPr>
        <p:spPr>
          <a:xfrm>
            <a:off x="2916493" y="-70099"/>
            <a:ext cx="9275507" cy="6998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job is worth doing it is worth doing well.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работу стоит делать, то стоит делать её хорошо.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fools and horses work.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Работают только дураки и лошади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Devil finds work for idle hands to do.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Дьявол находит занятие для праздных рук.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bad workman blames his tools.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Плохой работник ругает свои инструменты.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woman’s work is never done.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Женский труд никогда не заканчивается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work and no play makes Jack a dull boy.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без забавы делает Джека скучным.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 work never did anyone any harm.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Упорная работа никому ещё вреда не принесла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84842C-C7CA-BFDA-7EA6-8270582641C7}"/>
              </a:ext>
            </a:extLst>
          </p:cNvPr>
          <p:cNvSpPr/>
          <p:nvPr/>
        </p:nvSpPr>
        <p:spPr>
          <a:xfrm>
            <a:off x="2916493" y="471948"/>
            <a:ext cx="8336526" cy="442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6D1189-268D-7AD0-00BC-0C86B86A4A6A}"/>
              </a:ext>
            </a:extLst>
          </p:cNvPr>
          <p:cNvSpPr/>
          <p:nvPr/>
        </p:nvSpPr>
        <p:spPr>
          <a:xfrm>
            <a:off x="2916493" y="1456447"/>
            <a:ext cx="8336526" cy="442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87243E-D3CC-CDAC-60F8-39086077BAA4}"/>
              </a:ext>
            </a:extLst>
          </p:cNvPr>
          <p:cNvSpPr/>
          <p:nvPr/>
        </p:nvSpPr>
        <p:spPr>
          <a:xfrm>
            <a:off x="2916493" y="2440946"/>
            <a:ext cx="8336526" cy="442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F5BE3C-AB4D-1173-F6E8-0C95FBA5F264}"/>
              </a:ext>
            </a:extLst>
          </p:cNvPr>
          <p:cNvSpPr/>
          <p:nvPr/>
        </p:nvSpPr>
        <p:spPr>
          <a:xfrm>
            <a:off x="2916493" y="3425445"/>
            <a:ext cx="8336526" cy="442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CF603D-3F8C-DCF3-BFF7-ECA75C30D22D}"/>
              </a:ext>
            </a:extLst>
          </p:cNvPr>
          <p:cNvSpPr/>
          <p:nvPr/>
        </p:nvSpPr>
        <p:spPr>
          <a:xfrm>
            <a:off x="2916493" y="4409944"/>
            <a:ext cx="8336526" cy="442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4C4A5C-4B15-026D-F56A-A34D8CA1303A}"/>
              </a:ext>
            </a:extLst>
          </p:cNvPr>
          <p:cNvSpPr/>
          <p:nvPr/>
        </p:nvSpPr>
        <p:spPr>
          <a:xfrm>
            <a:off x="2916493" y="5401553"/>
            <a:ext cx="8336526" cy="442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B338DB8-65FF-A388-C030-745A364E04C3}"/>
              </a:ext>
            </a:extLst>
          </p:cNvPr>
          <p:cNvSpPr/>
          <p:nvPr/>
        </p:nvSpPr>
        <p:spPr>
          <a:xfrm>
            <a:off x="2916493" y="6386052"/>
            <a:ext cx="8336526" cy="442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F13665B-C6D6-75B9-44AD-FCF0DBAE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20" l="879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17" y="1677673"/>
            <a:ext cx="2990104" cy="29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DD49ABC-3180-E968-3732-B202467D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6801" y="160078"/>
            <a:ext cx="7017488" cy="951135"/>
          </a:xfrm>
        </p:spPr>
        <p:txBody>
          <a:bodyPr/>
          <a:lstStyle/>
          <a:p>
            <a:r>
              <a:rPr lang="en-GB" dirty="0"/>
              <a:t>THE PURPOSE AND GOALS: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E9EC1-EA38-A9FA-2D5A-7EC3DE521054}"/>
              </a:ext>
            </a:extLst>
          </p:cNvPr>
          <p:cNvSpPr txBox="1"/>
          <p:nvPr/>
        </p:nvSpPr>
        <p:spPr>
          <a:xfrm>
            <a:off x="2669000" y="635645"/>
            <a:ext cx="777285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GB" sz="3200" dirty="0"/>
              <a:t>P</a:t>
            </a:r>
            <a:r>
              <a:rPr lang="ru-RU" sz="3200" dirty="0"/>
              <a:t>ractice the use of vocabulary on the topic "Choosing a profession";</a:t>
            </a:r>
            <a:endParaRPr lang="en-GB" sz="3200" dirty="0"/>
          </a:p>
          <a:p>
            <a:pPr marL="514350" indent="-514350" algn="just">
              <a:buAutoNum type="arabicPeriod"/>
            </a:pPr>
            <a:r>
              <a:rPr lang="en-GB" sz="3200" dirty="0"/>
              <a:t>Play a game “Guess a profession”;</a:t>
            </a:r>
            <a:endParaRPr lang="ru-RU" sz="3200" dirty="0"/>
          </a:p>
          <a:p>
            <a:pPr marL="514350" indent="-514350" algn="just">
              <a:buAutoNum type="arabicPeriod"/>
            </a:pPr>
            <a:endParaRPr lang="en-GB" sz="3200" dirty="0"/>
          </a:p>
          <a:p>
            <a:pPr marL="514350" indent="-514350" algn="just">
              <a:buAutoNum type="arabicPeriod"/>
            </a:pPr>
            <a:r>
              <a:rPr lang="en-GB" sz="3200" dirty="0"/>
              <a:t>Learn the new words on the topic;</a:t>
            </a:r>
            <a:endParaRPr lang="ru-RU" sz="3200" dirty="0"/>
          </a:p>
          <a:p>
            <a:pPr marL="514350" indent="-514350" algn="just">
              <a:buAutoNum type="arabicPeriod"/>
            </a:pPr>
            <a:endParaRPr lang="en-GB" sz="3200" dirty="0"/>
          </a:p>
          <a:p>
            <a:pPr marL="514350" indent="-514350" algn="just">
              <a:buAutoNum type="arabicPeriod"/>
            </a:pPr>
            <a:r>
              <a:rPr lang="en-GB" sz="3200" dirty="0"/>
              <a:t>D</a:t>
            </a:r>
            <a:r>
              <a:rPr lang="en-US" sz="3200" dirty="0"/>
              <a:t>evelop speaking skills in situations of "Job interview", "Job search", "Phone conversation".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Help yourself to choose your profession.</a:t>
            </a:r>
            <a:endParaRPr lang="en-GB" sz="3200" dirty="0"/>
          </a:p>
          <a:p>
            <a:pPr marL="514350" indent="-514350" algn="just">
              <a:buAutoNum type="arabicPeriod"/>
            </a:pPr>
            <a:endParaRPr lang="ru-RU" sz="3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4EC352-8693-AA66-D30F-D41290FE57BC}"/>
              </a:ext>
            </a:extLst>
          </p:cNvPr>
          <p:cNvSpPr/>
          <p:nvPr/>
        </p:nvSpPr>
        <p:spPr>
          <a:xfrm>
            <a:off x="10810568" y="635645"/>
            <a:ext cx="870155" cy="721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526459-58CF-64C8-0EB9-27055E1681B8}"/>
              </a:ext>
            </a:extLst>
          </p:cNvPr>
          <p:cNvSpPr/>
          <p:nvPr/>
        </p:nvSpPr>
        <p:spPr>
          <a:xfrm>
            <a:off x="10810565" y="1580902"/>
            <a:ext cx="870155" cy="721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288E18-C9BA-2E26-0D8C-E32694D45AD3}"/>
              </a:ext>
            </a:extLst>
          </p:cNvPr>
          <p:cNvSpPr/>
          <p:nvPr/>
        </p:nvSpPr>
        <p:spPr>
          <a:xfrm>
            <a:off x="10810566" y="2526160"/>
            <a:ext cx="870155" cy="721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9AF2ED-DC73-73F3-CD99-F580CE4B8EE3}"/>
              </a:ext>
            </a:extLst>
          </p:cNvPr>
          <p:cNvSpPr/>
          <p:nvPr/>
        </p:nvSpPr>
        <p:spPr>
          <a:xfrm>
            <a:off x="10810565" y="3522839"/>
            <a:ext cx="870155" cy="721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4C1661-54BC-7833-9150-09548DBC43E3}"/>
              </a:ext>
            </a:extLst>
          </p:cNvPr>
          <p:cNvSpPr/>
          <p:nvPr/>
        </p:nvSpPr>
        <p:spPr>
          <a:xfrm>
            <a:off x="10810564" y="4916494"/>
            <a:ext cx="870155" cy="72120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6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0CE4-DCA0-BC73-345B-88ADCDD8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07" y="182828"/>
            <a:ext cx="9862814" cy="142474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WHAT IS THE DIFFERENCE:</a:t>
            </a:r>
            <a:br>
              <a:rPr lang="en-GB" sz="28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sz="2800" dirty="0"/>
            </a:br>
            <a:r>
              <a:rPr lang="en-GB" sz="2800" b="1" dirty="0"/>
              <a:t>JOB, OCCUPATION, PROFESSION, CAREER</a:t>
            </a:r>
            <a:endParaRPr lang="ru-R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DC378-7D56-FC96-504B-2764DB20E4B8}"/>
              </a:ext>
            </a:extLst>
          </p:cNvPr>
          <p:cNvSpPr txBox="1"/>
          <p:nvPr/>
        </p:nvSpPr>
        <p:spPr>
          <a:xfrm>
            <a:off x="1235174" y="1454669"/>
            <a:ext cx="9929353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job that needs a special education and training.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A2AA6-2EC7-0671-A5B5-1BA7A73DCAFE}"/>
              </a:ext>
            </a:extLst>
          </p:cNvPr>
          <p:cNvSpPr txBox="1"/>
          <p:nvPr/>
        </p:nvSpPr>
        <p:spPr>
          <a:xfrm>
            <a:off x="1235174" y="2726510"/>
            <a:ext cx="9634385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regular paid work that you do for an employer.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88FF7-AF4C-DFC0-0FCC-30A08AF82E31}"/>
              </a:ext>
            </a:extLst>
          </p:cNvPr>
          <p:cNvSpPr txBox="1"/>
          <p:nvPr/>
        </p:nvSpPr>
        <p:spPr>
          <a:xfrm>
            <a:off x="1278807" y="4081333"/>
            <a:ext cx="6098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Occupation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job or profession.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3AE36-2A5B-3C9C-7EFB-DD5872B99FA7}"/>
              </a:ext>
            </a:extLst>
          </p:cNvPr>
          <p:cNvSpPr txBox="1"/>
          <p:nvPr/>
        </p:nvSpPr>
        <p:spPr>
          <a:xfrm>
            <a:off x="1235173" y="5169915"/>
            <a:ext cx="9634385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Career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the series of jobs that a person does in his life.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C6EC6E-60BE-4826-C5AE-F32524447940}"/>
              </a:ext>
            </a:extLst>
          </p:cNvPr>
          <p:cNvSpPr/>
          <p:nvPr/>
        </p:nvSpPr>
        <p:spPr>
          <a:xfrm>
            <a:off x="1235173" y="1454669"/>
            <a:ext cx="2835382" cy="5953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5DF913-3E77-7F4F-F444-F6E840859321}"/>
              </a:ext>
            </a:extLst>
          </p:cNvPr>
          <p:cNvSpPr/>
          <p:nvPr/>
        </p:nvSpPr>
        <p:spPr>
          <a:xfrm>
            <a:off x="1235173" y="2715146"/>
            <a:ext cx="2835382" cy="5953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EBFDC6-F628-60B0-C7FF-1F06D8451B21}"/>
              </a:ext>
            </a:extLst>
          </p:cNvPr>
          <p:cNvSpPr/>
          <p:nvPr/>
        </p:nvSpPr>
        <p:spPr>
          <a:xfrm>
            <a:off x="1278807" y="4069969"/>
            <a:ext cx="2835382" cy="5953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3995F6-AD18-EBAF-7839-98CC26278E35}"/>
              </a:ext>
            </a:extLst>
          </p:cNvPr>
          <p:cNvSpPr/>
          <p:nvPr/>
        </p:nvSpPr>
        <p:spPr>
          <a:xfrm>
            <a:off x="1278807" y="5290539"/>
            <a:ext cx="2835382" cy="5953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D8097-45DF-494C-3A8A-CB2A34027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QUIZ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97FA1A-24F4-71D9-E2FA-FE0216BFA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JOB IS SUITABLE FOR ME?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76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13531A9-976B-983A-9839-B19E1604E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9658"/>
              </p:ext>
            </p:extLst>
          </p:nvPr>
        </p:nvGraphicFramePr>
        <p:xfrm>
          <a:off x="442452" y="113835"/>
          <a:ext cx="5545394" cy="6630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7251">
                  <a:extLst>
                    <a:ext uri="{9D8B030D-6E8A-4147-A177-3AD203B41FA5}">
                      <a16:colId xmlns:a16="http://schemas.microsoft.com/office/drawing/2014/main" val="2748020990"/>
                    </a:ext>
                  </a:extLst>
                </a:gridCol>
                <a:gridCol w="486697">
                  <a:extLst>
                    <a:ext uri="{9D8B030D-6E8A-4147-A177-3AD203B41FA5}">
                      <a16:colId xmlns:a16="http://schemas.microsoft.com/office/drawing/2014/main" val="1856709530"/>
                    </a:ext>
                  </a:extLst>
                </a:gridCol>
                <a:gridCol w="501446">
                  <a:extLst>
                    <a:ext uri="{9D8B030D-6E8A-4147-A177-3AD203B41FA5}">
                      <a16:colId xmlns:a16="http://schemas.microsoft.com/office/drawing/2014/main" val="3005048017"/>
                    </a:ext>
                  </a:extLst>
                </a:gridCol>
              </a:tblGrid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Yes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No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3447898079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1. Do you like to travel?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3809208830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2. Do you prefer to work indoors?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2006239821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3. Do you like talking to people?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745914994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4. Do you prefer to work alone?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345870760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5. Are you energetic?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2036206154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6. Do you like organizing things?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14322365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7. Are you patient?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856947494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 Do you like animals?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2977747561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9. Are you noisy?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060465008"/>
                  </a:ext>
                </a:extLst>
              </a:tr>
              <a:tr h="318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10. Do you like to work with your hands?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435282254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11. Are you artistic?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604610011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12. Do you like working with numbers?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3327082941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13. Do you like children?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3416059928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14. Do you like looking after people?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160583741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5. Are you calm?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251195880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16. Are you musical?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3906115337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17. Do you like sport?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2868284536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18. Do you like working at night?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205339868"/>
                  </a:ext>
                </a:extLst>
              </a:tr>
              <a:tr h="31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19. Do you mind seeing blood?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2553582502"/>
                  </a:ext>
                </a:extLst>
              </a:tr>
              <a:tr h="407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20. Do you like talking on the telephone?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21" marR="15421" marT="15421" marB="15421"/>
                </a:tc>
                <a:extLst>
                  <a:ext uri="{0D108BD9-81ED-4DB2-BD59-A6C34878D82A}">
                    <a16:rowId xmlns:a16="http://schemas.microsoft.com/office/drawing/2014/main" val="184156816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6FCCCD-C4D2-A5CB-1784-ADB32F58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56" y="113835"/>
            <a:ext cx="1248600" cy="1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108471E-BC46-A726-940E-1A99092D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6" b="98009" l="1667" r="96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56" y="0"/>
            <a:ext cx="1777035" cy="13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134466B-BFDF-A599-99B4-C7F5EE613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64640"/>
              </p:ext>
            </p:extLst>
          </p:nvPr>
        </p:nvGraphicFramePr>
        <p:xfrm>
          <a:off x="9524856" y="113835"/>
          <a:ext cx="1654422" cy="6531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975">
                  <a:extLst>
                    <a:ext uri="{9D8B030D-6E8A-4147-A177-3AD203B41FA5}">
                      <a16:colId xmlns:a16="http://schemas.microsoft.com/office/drawing/2014/main" val="3572454198"/>
                    </a:ext>
                  </a:extLst>
                </a:gridCol>
                <a:gridCol w="481046">
                  <a:extLst>
                    <a:ext uri="{9D8B030D-6E8A-4147-A177-3AD203B41FA5}">
                      <a16:colId xmlns:a16="http://schemas.microsoft.com/office/drawing/2014/main" val="2538382911"/>
                    </a:ext>
                  </a:extLst>
                </a:gridCol>
                <a:gridCol w="444401">
                  <a:extLst>
                    <a:ext uri="{9D8B030D-6E8A-4147-A177-3AD203B41FA5}">
                      <a16:colId xmlns:a16="http://schemas.microsoft.com/office/drawing/2014/main" val="1681164694"/>
                    </a:ext>
                  </a:extLst>
                </a:gridCol>
              </a:tblGrid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Yes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No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3607338242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1519204041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1298420815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4039424355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3729660726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4218527778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1756458527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3213409401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431483764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1564945816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972027644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1104484020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395954452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13.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4153051389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2828083400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2342563195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3703479988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262151156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18.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2193448609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19.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2814956578"/>
                  </a:ext>
                </a:extLst>
              </a:tr>
              <a:tr h="190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20.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72" marR="16172" marT="16172" marB="16172"/>
                </a:tc>
                <a:extLst>
                  <a:ext uri="{0D108BD9-81ED-4DB2-BD59-A6C34878D82A}">
                    <a16:rowId xmlns:a16="http://schemas.microsoft.com/office/drawing/2014/main" val="311616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0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A3A68A-E4BA-3033-DF24-081557CB860D}"/>
              </a:ext>
            </a:extLst>
          </p:cNvPr>
          <p:cNvSpPr txBox="1"/>
          <p:nvPr/>
        </p:nvSpPr>
        <p:spPr>
          <a:xfrm>
            <a:off x="1131938" y="162530"/>
            <a:ext cx="9693377" cy="1724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your score is between 5-45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enjoy working with people and helping them. You are also a practical person. One of these careers will suit you: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5035C-49AD-2546-0EF2-6FA417AB09FF}"/>
              </a:ext>
            </a:extLst>
          </p:cNvPr>
          <p:cNvSpPr txBox="1"/>
          <p:nvPr/>
        </p:nvSpPr>
        <p:spPr>
          <a:xfrm>
            <a:off x="1367913" y="2124861"/>
            <a:ext cx="2894371" cy="4206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nurse,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worker,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psychologist,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 keeper,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policeman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0D26D5-0444-C0DD-65BE-DA09335ED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848" r="99130"/>
                    </a14:imgEffect>
                  </a14:imgLayer>
                </a14:imgProps>
              </a:ext>
            </a:extLst>
          </a:blip>
          <a:srcRect l="30589" r="30365"/>
          <a:stretch/>
        </p:blipFill>
        <p:spPr>
          <a:xfrm>
            <a:off x="4294083" y="2468530"/>
            <a:ext cx="2689759" cy="3519198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91C7551-AA62-4C11-00F9-9D1E9537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676" y="2601795"/>
            <a:ext cx="2247324" cy="37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44E8E8F-054B-D652-86BE-B9061816F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50" l="300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2" r="26233"/>
          <a:stretch/>
        </p:blipFill>
        <p:spPr bwMode="auto">
          <a:xfrm>
            <a:off x="7015642" y="1886656"/>
            <a:ext cx="2531128" cy="47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3D0970-54B6-4F3C-BC39-6A1EFA045276}"/>
              </a:ext>
            </a:extLst>
          </p:cNvPr>
          <p:cNvSpPr txBox="1"/>
          <p:nvPr/>
        </p:nvSpPr>
        <p:spPr>
          <a:xfrm>
            <a:off x="1205682" y="265770"/>
            <a:ext cx="9531144" cy="224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your score is between 45-90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like to work quietly and concentrate on the task. You prefer to work on your own. One of these careers will suit you: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ACEC3-8325-54EE-7DC5-CA9B180EB3AE}"/>
              </a:ext>
            </a:extLst>
          </p:cNvPr>
          <p:cNvSpPr txBox="1"/>
          <p:nvPr/>
        </p:nvSpPr>
        <p:spPr>
          <a:xfrm>
            <a:off x="1205682" y="2619138"/>
            <a:ext cx="42512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laboratory technician,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librarian,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artist,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clerk,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hair-dresser,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architect.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D9E2C0-1C2D-9597-5341-F99C6C272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238" y="1905371"/>
            <a:ext cx="3257163" cy="30472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A61C6F-A2D0-01E6-000F-5ECBC87C1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5" l="0" r="100000"/>
                    </a14:imgEffect>
                  </a14:imgLayer>
                </a14:imgProps>
              </a:ext>
            </a:extLst>
          </a:blip>
          <a:srcRect l="19145" t="25698" r="17741"/>
          <a:stretch/>
        </p:blipFill>
        <p:spPr>
          <a:xfrm>
            <a:off x="3302511" y="3255693"/>
            <a:ext cx="4807327" cy="3586399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75E9FE5-4D21-28D4-A328-102F5DC9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01" y="1905370"/>
            <a:ext cx="3350874" cy="27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CE45C-8901-72F4-D0E7-71FFA1A04912}"/>
              </a:ext>
            </a:extLst>
          </p:cNvPr>
          <p:cNvSpPr txBox="1"/>
          <p:nvPr/>
        </p:nvSpPr>
        <p:spPr>
          <a:xfrm>
            <a:off x="1235177" y="398505"/>
            <a:ext cx="984086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your score is between 90-135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like to be very busy. You like to be with people and you like organizing things for them. One of the following careers will suit you: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98AE9-08CB-6248-C89F-CDD380FC326E}"/>
              </a:ext>
            </a:extLst>
          </p:cNvPr>
          <p:cNvSpPr txBox="1"/>
          <p:nvPr/>
        </p:nvSpPr>
        <p:spPr>
          <a:xfrm>
            <a:off x="1235177" y="2757637"/>
            <a:ext cx="31155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 agent,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journalist,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manager,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salesperson, 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fireman.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851ED5-0F22-C366-0406-DCE1A7832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07" y="3586720"/>
            <a:ext cx="2282422" cy="28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4C4EEA-CC64-4F97-A2F4-B662E974D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74"/>
          <a:stretch/>
        </p:blipFill>
        <p:spPr bwMode="auto">
          <a:xfrm>
            <a:off x="7802589" y="3642287"/>
            <a:ext cx="4389411" cy="3929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705BA9-7160-384F-FC76-691DA7F20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59"/>
          <a:stretch/>
        </p:blipFill>
        <p:spPr bwMode="auto">
          <a:xfrm>
            <a:off x="5912581" y="1816250"/>
            <a:ext cx="2594046" cy="3206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3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419C7-3B4C-BF48-CE77-39ABA53BE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JOB </a:t>
            </a:r>
            <a:br>
              <a:rPr lang="en-GB" dirty="0"/>
            </a:br>
            <a:r>
              <a:rPr lang="en-GB" dirty="0"/>
              <a:t>INTERVIEW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A031CF-413D-C6D1-85F7-7D880E9F0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364" y="5993944"/>
            <a:ext cx="8934736" cy="742279"/>
          </a:xfrm>
        </p:spPr>
        <p:txBody>
          <a:bodyPr/>
          <a:lstStyle/>
          <a:p>
            <a:r>
              <a:rPr lang="en-GB" dirty="0"/>
              <a:t>WHAT WOULD YOU LIKE TO BE? DO THE QUIZ.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661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292</TotalTime>
  <Words>779</Words>
  <Application>Microsoft Office PowerPoint</Application>
  <PresentationFormat>Широкоэкранный</PresentationFormat>
  <Paragraphs>192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Corbel</vt:lpstr>
      <vt:lpstr>Gill Sans MT</vt:lpstr>
      <vt:lpstr>Impact</vt:lpstr>
      <vt:lpstr>MS Shell Dlg 2</vt:lpstr>
      <vt:lpstr>Times New Roman</vt:lpstr>
      <vt:lpstr>Wingdings</vt:lpstr>
      <vt:lpstr>Wingdings 3</vt:lpstr>
      <vt:lpstr>Эмблема</vt:lpstr>
      <vt:lpstr>Мэдисон</vt:lpstr>
      <vt:lpstr>WHAT I WANT TO BE</vt:lpstr>
      <vt:lpstr>Презентация PowerPoint</vt:lpstr>
      <vt:lpstr>WHAT IS THE DIFFERENCE:  JOB, OCCUPATION, PROFESSION, CAREER</vt:lpstr>
      <vt:lpstr>QUIZ</vt:lpstr>
      <vt:lpstr>Презентация PowerPoint</vt:lpstr>
      <vt:lpstr>Презентация PowerPoint</vt:lpstr>
      <vt:lpstr>Презентация PowerPoint</vt:lpstr>
      <vt:lpstr>Презентация PowerPoint</vt:lpstr>
      <vt:lpstr>JOB  INTERVIEW</vt:lpstr>
      <vt:lpstr>Презентация PowerPoint</vt:lpstr>
      <vt:lpstr>PROVEBS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TO BE</dc:title>
  <dc:creator>Лариса Дмитрук</dc:creator>
  <cp:lastModifiedBy>Лариса Дмитрук</cp:lastModifiedBy>
  <cp:revision>9</cp:revision>
  <dcterms:created xsi:type="dcterms:W3CDTF">2022-12-04T12:20:14Z</dcterms:created>
  <dcterms:modified xsi:type="dcterms:W3CDTF">2023-03-19T15:23:54Z</dcterms:modified>
</cp:coreProperties>
</file>