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78EF-23D9-4D8B-BE75-02424E75D1BE}" type="datetimeFigureOut">
              <a:rPr lang="ru-RU"/>
              <a:pPr>
                <a:defRPr/>
              </a:pPr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1CD52-3329-48C1-9B4F-7684E979C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EB0E5-400B-46C2-AF37-CD863C2ADF83}" type="datetimeFigureOut">
              <a:rPr lang="ru-RU"/>
              <a:pPr>
                <a:defRPr/>
              </a:pPr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5FB26-FE3F-4E47-96F0-4E61931E0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D8FA-9472-4701-A5BF-F71B9714901F}" type="datetimeFigureOut">
              <a:rPr lang="ru-RU"/>
              <a:pPr>
                <a:defRPr/>
              </a:pPr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8067D-26EE-47AB-AC1A-9760A340B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6B96-58EC-4000-B507-516DB729788C}" type="datetimeFigureOut">
              <a:rPr lang="ru-RU"/>
              <a:pPr>
                <a:defRPr/>
              </a:pPr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B3762-375C-426B-A4CB-80A202FC6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74375-7DD8-45C6-B424-522B26DB90C3}" type="datetimeFigureOut">
              <a:rPr lang="ru-RU"/>
              <a:pPr>
                <a:defRPr/>
              </a:pPr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C70B-404D-46B7-9366-FE5A0888A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3BDCB-9F08-4C50-8B29-82A0B0DBEC6A}" type="datetimeFigureOut">
              <a:rPr lang="ru-RU"/>
              <a:pPr>
                <a:defRPr/>
              </a:pPr>
              <a:t>11.07.2022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466B2-B306-464E-A46B-62D3A0DDB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7883C-8F92-4D01-A59A-DAAD3744BCBA}" type="datetimeFigureOut">
              <a:rPr lang="ru-RU"/>
              <a:pPr>
                <a:defRPr/>
              </a:pPr>
              <a:t>11.07.2022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689F0-3B86-4613-9F4F-525CDE700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5AA58-2284-4808-A3FB-377C55BB7316}" type="datetimeFigureOut">
              <a:rPr lang="ru-RU"/>
              <a:pPr>
                <a:defRPr/>
              </a:pPr>
              <a:t>11.07.2022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DDDA9-06B6-4AF5-ADEB-CEA5A4680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AC315-C76B-4BA4-9792-7E65A69176C2}" type="datetimeFigureOut">
              <a:rPr lang="ru-RU"/>
              <a:pPr>
                <a:defRPr/>
              </a:pPr>
              <a:t>11.07.2022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556A-ACBE-4556-B7D7-BF3495E18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AA79B-C241-4935-AA4F-3BF094A8F415}" type="datetimeFigureOut">
              <a:rPr lang="ru-RU"/>
              <a:pPr>
                <a:defRPr/>
              </a:pPr>
              <a:t>11.07.2022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477AC-FAA7-41D3-9A41-F693CBB02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1A5D5-F30C-45A0-B4EF-2B2F0721A3E1}" type="datetimeFigureOut">
              <a:rPr lang="ru-RU"/>
              <a:pPr>
                <a:defRPr/>
              </a:pPr>
              <a:t>11.07.2022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199E5-0434-486F-871A-67983656B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1AECF5-5015-4F73-A048-A68A655B9D37}" type="datetimeFigureOut">
              <a:rPr lang="ru-RU"/>
              <a:pPr>
                <a:defRPr/>
              </a:pPr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9B464A-AAA3-4617-BDA4-62E9B9288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14282" y="214290"/>
            <a:ext cx="8643998" cy="6429420"/>
          </a:xfrm>
          <a:prstGeom prst="round2DiagRect">
            <a:avLst/>
          </a:prstGeom>
          <a:ln w="57150">
            <a:solidFill>
              <a:srgbClr val="0033CC"/>
            </a:solidFill>
            <a:prstDash val="sysDot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4" name="Рисунок 7" descr="а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500688"/>
            <a:ext cx="106203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Рисунок 8" descr="О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75613" y="-142875"/>
            <a:ext cx="1068387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9" descr="147217_html_14a4941f.gif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14438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Рисунок 10" descr="13b14e4s-960.jpg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088786">
            <a:off x="7546975" y="5505450"/>
            <a:ext cx="16287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ctrTitle"/>
          </p:nvPr>
        </p:nvSpPr>
        <p:spPr>
          <a:xfrm>
            <a:off x="611560" y="1844825"/>
            <a:ext cx="7772400" cy="86409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0033CC"/>
                </a:solidFill>
                <a:latin typeface="Monotype Corsiva" pitchFamily="66" charset="0"/>
              </a:rPr>
              <a:t>Родной язык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24128" y="4581128"/>
            <a:ext cx="2952328" cy="1224136"/>
          </a:xfrm>
        </p:spPr>
        <p:txBody>
          <a:bodyPr rtlCol="0">
            <a:normAutofit fontScale="55000" lnSpcReduction="20000"/>
          </a:bodyPr>
          <a:lstStyle/>
          <a:p>
            <a:pPr algn="r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Лысенко Ольга Викторовна, </a:t>
            </a:r>
          </a:p>
          <a:p>
            <a:pPr algn="r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</a:t>
            </a:r>
          </a:p>
          <a:p>
            <a:pPr algn="r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литературы </a:t>
            </a:r>
          </a:p>
          <a:p>
            <a:pPr algn="r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МКОУ СОШ № 6 г. Бирюсинска</a:t>
            </a:r>
          </a:p>
        </p:txBody>
      </p:sp>
      <p:sp>
        <p:nvSpPr>
          <p:cNvPr id="4" name="Заголовок 3"/>
          <p:cNvSpPr txBox="1">
            <a:spLocks/>
          </p:cNvSpPr>
          <p:nvPr/>
        </p:nvSpPr>
        <p:spPr bwMode="auto">
          <a:xfrm>
            <a:off x="683568" y="476672"/>
            <a:ext cx="7772400" cy="86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МКОУ СОШ № 6 г. Бирюсинска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 bwMode="auto">
          <a:xfrm>
            <a:off x="827584" y="2852936"/>
            <a:ext cx="7772400" cy="86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О чём могут рассказать имена людей?</a:t>
            </a:r>
          </a:p>
        </p:txBody>
      </p:sp>
      <p:sp>
        <p:nvSpPr>
          <p:cNvPr id="7" name="Заголовок 3"/>
          <p:cNvSpPr txBox="1">
            <a:spLocks/>
          </p:cNvSpPr>
          <p:nvPr/>
        </p:nvSpPr>
        <p:spPr bwMode="auto">
          <a:xfrm>
            <a:off x="3347864" y="5949280"/>
            <a:ext cx="2664296" cy="4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2022</a:t>
            </a:r>
            <a:endParaRPr kumimoji="0" lang="ru-RU" sz="1600" b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Использованные источники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/>
          <a:lstStyle/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Толковый словарь русского языка [Текст] : около 100 000 слов, терминов и фразеологических выражений / С. И. Ожегов ; под общ. ред. Л. И. Скворцова. - 28-е изд.,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- Москва: Мир и Образование: ОНИКС, 2012. </a:t>
            </a:r>
          </a:p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Толковый словарь живого великорусского языка: В 4 т. / В. Даль. -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воспроизв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изд. 1912-1914. - М.: Цитадель, 1998.</a:t>
            </a:r>
          </a:p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Ефремова Т.Ф. Новый словарь русского языка. Толково-образовательный.- М.: Рус. яз. 2000.</a:t>
            </a:r>
          </a:p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Портал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Грамота.ру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Русский родной язык. 5 класс: учеб. Пособие для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организаций/О. М. Александрова и др. –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М.:Просвещение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2020.</a:t>
            </a:r>
          </a:p>
          <a:p>
            <a:pPr algn="ctr">
              <a:buFont typeface="Arial" charset="0"/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96944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 живущих людей безыменным никто не бывает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Вовсе; в минуту рождения каждый, и низкий, и знатный,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 своё от родителей в сладостный дар получает …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i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Гомер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Антропонимы</a:t>
            </a:r>
            <a:r>
              <a:rPr lang="ru-RU" dirty="0" smtClean="0">
                <a:solidFill>
                  <a:srgbClr val="002060"/>
                </a:solidFill>
              </a:rPr>
              <a:t> –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личные имена людей. 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Ономастика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языкознания, изучающий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имена собственные.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Упр. 76 (с. 71)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/>
          <a:lstStyle/>
          <a:p>
            <a:pPr>
              <a:buNone/>
            </a:pP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Разнообразие древнерусских имён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порядку рождения детей: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Первой, Вторак …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цвету волос и кожи: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Черныш, Белуха …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поведению и чертам характера: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Крик, Смирной …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связи с ремёслами: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Ложка, Шуба …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месту (времени) рождения: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Суббота, Дорога …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Связь с явлениями природы: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Метель, Снегурочка …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653136"/>
            <a:ext cx="8229600" cy="1800200"/>
          </a:xfrm>
        </p:spPr>
        <p:txBody>
          <a:bodyPr/>
          <a:lstStyle/>
          <a:p>
            <a:pPr algn="l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Добрыня Никитич     Соловей разбойник </a:t>
            </a:r>
            <a:b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Чернавка</a:t>
            </a:r>
            <a:b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b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Д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3312368" cy="3869589"/>
          </a:xfrm>
          <a:prstGeom prst="rect">
            <a:avLst/>
          </a:prstGeom>
          <a:noFill/>
        </p:spPr>
      </p:pic>
      <p:pic>
        <p:nvPicPr>
          <p:cNvPr id="1027" name="Picture 3" descr="C:\Users\User\Desktop\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412776"/>
            <a:ext cx="3446240" cy="3347320"/>
          </a:xfrm>
          <a:prstGeom prst="rect">
            <a:avLst/>
          </a:prstGeom>
          <a:noFill/>
        </p:spPr>
      </p:pic>
      <p:pic>
        <p:nvPicPr>
          <p:cNvPr id="1029" name="Picture 5" descr="C:\Users\User\Desktop\ч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908720"/>
            <a:ext cx="3012745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Имена, возникшие </a:t>
            </a:r>
            <a:br>
              <a:rPr lang="ru-RU" sz="3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начала 20-х годов прошлого века</a:t>
            </a:r>
            <a:endParaRPr lang="ru-RU" sz="32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Протон 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Атом 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Диктатура 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Идея 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Спутник 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Ракета</a:t>
            </a:r>
            <a:endParaRPr lang="ru-RU" sz="4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Упр. 76 (с. 71)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Иван – Ян (польск.) – Джон (англ.) – Чан (кит.)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Георгий – Джордж (англ.)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Евгений – Юджин (англ.)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Михаил – Майкл (англ.) – </a:t>
            </a:r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Михель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(франц.)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Пётр – Пьер (франц.) – Пит (англ.)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Мария – Мэри (англ.) – Мари (франц.)</a:t>
            </a:r>
          </a:p>
          <a:p>
            <a:pPr algn="ctr">
              <a:buNone/>
            </a:pP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</a:t>
            </a:r>
            <a:endParaRPr lang="ru-RU" sz="54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/>
          <a:lstStyle/>
          <a:p>
            <a:pPr marL="514350" lvl="0" indent="-514350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1.</a:t>
            </a:r>
            <a:r>
              <a:rPr lang="ru-RU" sz="28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Упр. 80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–составление словарика личных имён с включением в него имён родителей, родственников, одноклассников, друзей + происхождение имён, популярность + вывод. </a:t>
            </a:r>
          </a:p>
          <a:p>
            <a:pPr marL="514350" lvl="0" indent="-514350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514350" lvl="0" indent="-514350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Используем в работе Словарь личных имён на портале «</a:t>
            </a:r>
            <a:r>
              <a:rPr lang="ru-RU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Грамота.ру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»– исследовательский проект. (По желанию)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2. </a:t>
            </a:r>
            <a:r>
              <a:rPr lang="ru-RU" sz="28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Упр. 78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для тех, кто не выбрал упр. 80.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415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Родной язык</vt:lpstr>
      <vt:lpstr>Слайд 2</vt:lpstr>
      <vt:lpstr>Слайд 3</vt:lpstr>
      <vt:lpstr>Упр. 76 (с. 71)</vt:lpstr>
      <vt:lpstr> Добрыня Никитич     Соловей разбойник                                                                               Чернавка                                                                                   </vt:lpstr>
      <vt:lpstr>Имена, возникшие  с начала 20-х годов прошлого века</vt:lpstr>
      <vt:lpstr>Упр. 76 (с. 71)</vt:lpstr>
      <vt:lpstr>Синквейн</vt:lpstr>
      <vt:lpstr>Домашнее задание</vt:lpstr>
      <vt:lpstr>Использованные источники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User-2018-02</cp:lastModifiedBy>
  <cp:revision>18</cp:revision>
  <dcterms:created xsi:type="dcterms:W3CDTF">2015-01-02T14:37:12Z</dcterms:created>
  <dcterms:modified xsi:type="dcterms:W3CDTF">2022-07-11T12:16:26Z</dcterms:modified>
</cp:coreProperties>
</file>