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64" r:id="rId5"/>
    <p:sldId id="269" r:id="rId7"/>
    <p:sldId id="272" r:id="rId8"/>
    <p:sldId id="275" r:id="rId9"/>
    <p:sldId id="267" r:id="rId10"/>
    <p:sldId id="271" r:id="rId11"/>
    <p:sldId id="265" r:id="rId12"/>
    <p:sldId id="263" r:id="rId13"/>
    <p:sldId id="266" r:id="rId14"/>
    <p:sldId id="280" r:id="rId15"/>
    <p:sldId id="276" r:id="rId16"/>
    <p:sldId id="262" r:id="rId17"/>
    <p:sldId id="273" r:id="rId18"/>
    <p:sldId id="278" r:id="rId19"/>
    <p:sldId id="277" r:id="rId20"/>
    <p:sldId id="274" r:id="rId21"/>
    <p:sldId id="268" r:id="rId22"/>
    <p:sldId id="260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50C"/>
    <a:srgbClr val="7CD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3A71-43E1-4501-A971-B52A737184B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60E2-93B7-4324-8C21-05CB8C9F3B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C1D9-B434-4E26-952A-6C7EED8A4D0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audio" Target="../media/audio1.wav"/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audio" Target="../media/audio1.wav"/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audio" Target="../media/audio1.wav"/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9.jpeg"/><Relationship Id="rId4" Type="http://schemas.openxmlformats.org/officeDocument/2006/relationships/audio" Target="../media/audio1.wav"/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audio" Target="../media/audio1.wav"/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audio" Target="../media/audio1.wav"/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audio" Target="../media/audio1.wav"/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audio" Target="../media/audio1.wav"/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audio" Target="../media/audio1.wav"/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hyperlink" Target="https://zvukogram.com/category/zvuki-ovatsiy-i-aplodismentov/" TargetMode="External"/><Relationship Id="rId4" Type="http://schemas.openxmlformats.org/officeDocument/2006/relationships/hyperlink" Target="http://boombob.ru/img/picture/Jun/24/3d325d93010effe3e8d14e817a82fe78/6.jpg" TargetMode="External"/><Relationship Id="rId3" Type="http://schemas.openxmlformats.org/officeDocument/2006/relationships/hyperlink" Target="https://ihappymama.ru/iq/zagadki/zagadki-pro-tsvety/" TargetMode="External"/><Relationship Id="rId2" Type="http://schemas.openxmlformats.org/officeDocument/2006/relationships/hyperlink" Target="https://www.yandex.ru/images/search?pos=5&amp;text=&#1084;&#1080;&#1084;&#1086;&#1079;&#1072;%20&#1092;&#1086;&#1090;&#1086;%" TargetMode="External"/><Relationship Id="rId1" Type="http://schemas.openxmlformats.org/officeDocument/2006/relationships/hyperlink" Target="https://catherineasquithgallery.com/uploads/posts/2021-02/1614378296_44-p-fon-dlya-detskoi-prezentatsii-svetlii-46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audio" Target="../media/audio1.wav"/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1.wav"/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1.wav"/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audio" Target="../media/audio1.wav"/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190" y="5013325"/>
            <a:ext cx="3914140" cy="1125220"/>
          </a:xfrm>
        </p:spPr>
        <p:txBody>
          <a:bodyPr>
            <a:noAutofit/>
          </a:bodyPr>
          <a:lstStyle/>
          <a:p>
            <a:pPr algn="l"/>
            <a:r>
              <a:rPr lang="ru-RU" sz="19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Подготовила воспитатель</a:t>
            </a:r>
            <a:endParaRPr lang="ru-RU" sz="19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высшей категории</a:t>
            </a:r>
            <a:endParaRPr lang="ru-RU" sz="19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sz="19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Польянова Валентина Петровна</a:t>
            </a:r>
            <a:endParaRPr lang="ru-RU" sz="19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67967" y="6309578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995" y="2708910"/>
            <a:ext cx="835596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7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"/>
              </a:rPr>
              <a:t>«Путешествие</a:t>
            </a:r>
            <a:endParaRPr lang="ru-RU" sz="72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Sans"/>
            </a:endParaRPr>
          </a:p>
          <a:p>
            <a:pPr algn="ctr" fontAlgn="base"/>
            <a:r>
              <a:rPr lang="ru-RU" sz="7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"/>
              </a:rPr>
              <a:t> в Сад Цветов»</a:t>
            </a:r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Sans"/>
              </a:rPr>
              <a:t> </a:t>
            </a:r>
            <a:endParaRPr lang="ru-RU" sz="60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BM Plex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878" y="1052723"/>
            <a:ext cx="7207885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Экологическая игра</a:t>
            </a:r>
            <a:endParaRPr lang="ru-RU" sz="6000" b="1" dirty="0" smtClean="0">
              <a:ln>
                <a:solidFill>
                  <a:srgbClr val="FFFF0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7CDB05"/>
                  </a:solidFill>
                </a:ln>
                <a:solidFill>
                  <a:srgbClr val="7CDB05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для детей старшего дошкольного возраста</a:t>
            </a:r>
            <a:endParaRPr lang="ru-RU" sz="2800" b="1" dirty="0" smtClean="0">
              <a:ln>
                <a:solidFill>
                  <a:srgbClr val="7CDB05"/>
                </a:solidFill>
              </a:ln>
              <a:solidFill>
                <a:srgbClr val="7CDB05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55650" y="188595"/>
            <a:ext cx="8130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Муниципальное бюджетное дошкольное образовательное учреждение</a:t>
            </a:r>
            <a:endParaRPr lang="ru-RU" altLang="en-US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детский сад №15 «Ручеек» г. Сергач Нижегородской области.</a:t>
            </a:r>
            <a:endParaRPr lang="ru-RU" altLang="en-US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60065" y="2132965"/>
            <a:ext cx="3429000" cy="7797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Василёк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3580" y="573370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" y="260350"/>
            <a:ext cx="585089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Колосится в поле рожь.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Там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, во ржи, цветок найдешь.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 Ярко-синий и пушистый,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Только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жаль, что не душистый.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7" name="Изображение 106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12332" t="1729" r="10677" b="3942"/>
          <a:stretch>
            <a:fillRect/>
          </a:stretch>
        </p:blipFill>
        <p:spPr>
          <a:xfrm>
            <a:off x="107950" y="256476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8" name="Изображение 107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7981" r="27183"/>
          <a:stretch>
            <a:fillRect/>
          </a:stretch>
        </p:blipFill>
        <p:spPr>
          <a:xfrm>
            <a:off x="6012180" y="27089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3" name="Изображение 102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r="26512"/>
          <a:stretch>
            <a:fillRect/>
          </a:stretch>
        </p:blipFill>
        <p:spPr>
          <a:xfrm>
            <a:off x="3041650" y="369189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08175" y="1628775"/>
            <a:ext cx="4374515" cy="77279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335" y="566131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720" y="260350"/>
            <a:ext cx="605091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Синенький звонок висит, </a:t>
            </a:r>
            <a:endParaRPr lang="ru-RU" sz="40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Никогда </a:t>
            </a:r>
            <a:r>
              <a:rPr lang="ru-RU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он не звенит. </a:t>
            </a:r>
            <a:endParaRPr lang="ru-RU" sz="4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8" name="Изображение 107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7981" r="27183"/>
          <a:stretch>
            <a:fillRect/>
          </a:stretch>
        </p:blipFill>
        <p:spPr>
          <a:xfrm>
            <a:off x="6010910" y="256476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3" name="Изображение 102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r="26512"/>
          <a:stretch>
            <a:fillRect/>
          </a:stretch>
        </p:blipFill>
        <p:spPr>
          <a:xfrm>
            <a:off x="3041650" y="369189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7" name="Изображение 106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12332" t="1729" r="10677" b="3942"/>
          <a:stretch>
            <a:fillRect/>
          </a:stretch>
        </p:blipFill>
        <p:spPr>
          <a:xfrm>
            <a:off x="107950" y="257175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65780" y="2204720"/>
            <a:ext cx="3013710" cy="94615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3580" y="573370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" y="260350"/>
            <a:ext cx="602043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Я капризна и нежна,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любому празднику нужна.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Могу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быть белой, желтой, красной,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остаюсь всегда прекрасной!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9" name="Изображение 108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28309" t="683" r="5350" b="-683"/>
          <a:stretch>
            <a:fillRect/>
          </a:stretch>
        </p:blipFill>
        <p:spPr>
          <a:xfrm>
            <a:off x="3065780" y="369189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" name="Изображение 111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594" r="8248"/>
          <a:stretch>
            <a:fillRect/>
          </a:stretch>
        </p:blipFill>
        <p:spPr>
          <a:xfrm>
            <a:off x="107950" y="256476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3" name="Изображение 112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8782" r="17553"/>
          <a:stretch>
            <a:fillRect/>
          </a:stretch>
        </p:blipFill>
        <p:spPr>
          <a:xfrm>
            <a:off x="6010910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91230" y="1557020"/>
            <a:ext cx="2389505" cy="72199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335" y="566131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750" y="188595"/>
            <a:ext cx="55911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Голова на ножке, </a:t>
            </a:r>
            <a:endParaRPr lang="ru-RU" sz="40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 </a:t>
            </a:r>
            <a:r>
              <a:rPr lang="ru-RU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голове горошки. </a:t>
            </a:r>
            <a:endParaRPr lang="ru-RU" sz="4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10" name="Изображение 109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21205" r="8244"/>
          <a:stretch>
            <a:fillRect/>
          </a:stretch>
        </p:blipFill>
        <p:spPr>
          <a:xfrm>
            <a:off x="107950" y="24765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2" name="Изображение 111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594" r="8248"/>
          <a:stretch>
            <a:fillRect/>
          </a:stretch>
        </p:blipFill>
        <p:spPr>
          <a:xfrm>
            <a:off x="3070860" y="350075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" name="Изображение 101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15470" r="12558"/>
          <a:stretch>
            <a:fillRect/>
          </a:stretch>
        </p:blipFill>
        <p:spPr>
          <a:xfrm>
            <a:off x="6012180" y="24765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47720" y="2075180"/>
            <a:ext cx="2797810" cy="88963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Астры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7880" y="571719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150" y="260350"/>
            <a:ext cx="495046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Красивые цветочки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Расцвели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 саду,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Запестрели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красками,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А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осень на носу.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11" name="Изображение 110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r="5186"/>
          <a:stretch>
            <a:fillRect/>
          </a:stretch>
        </p:blipFill>
        <p:spPr>
          <a:xfrm>
            <a:off x="2988310" y="349504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5" name="Изображение 104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23315" r="12138"/>
          <a:stretch>
            <a:fillRect/>
          </a:stretch>
        </p:blipFill>
        <p:spPr>
          <a:xfrm>
            <a:off x="64135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6" name="Изображение 105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21939" t="2108" r="7822" b="-2108"/>
          <a:stretch>
            <a:fillRect/>
          </a:stretch>
        </p:blipFill>
        <p:spPr>
          <a:xfrm>
            <a:off x="6012180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875" y="1700530"/>
            <a:ext cx="3891280" cy="67056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Гвоздиками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7725" y="564226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518280" y="118646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595"/>
            <a:ext cx="677037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Все знакомы с нами: 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Яркие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, как пламя,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Мы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однофамильцы с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мелкими гвоздями.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Полюбуйтесь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дикими а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лыми…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12" name="Изображение 111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594" r="8248"/>
          <a:stretch>
            <a:fillRect/>
          </a:stretch>
        </p:blipFill>
        <p:spPr>
          <a:xfrm>
            <a:off x="6012180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0" name="Изображение 109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21205" r="8244"/>
          <a:stretch>
            <a:fillRect/>
          </a:stretch>
        </p:blipFill>
        <p:spPr>
          <a:xfrm>
            <a:off x="107950" y="24765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4" name="Изображение 103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r="14765"/>
          <a:stretch>
            <a:fillRect/>
          </a:stretch>
        </p:blipFill>
        <p:spPr>
          <a:xfrm>
            <a:off x="3041650" y="357314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15920" y="2637155"/>
            <a:ext cx="3463925" cy="76200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Шиповник 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0375" y="5900420"/>
            <a:ext cx="2266950" cy="92329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" y="44450"/>
            <a:ext cx="61087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Вот колючие кусты,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Лучше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их не трогай ты.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Родственник красотки розы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Затаил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 шипах угрозу.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Хоть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не кактус, не терновник,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колюч в саду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…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13" name="Изображение 112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8782" r="17553"/>
          <a:stretch>
            <a:fillRect/>
          </a:stretch>
        </p:blipFill>
        <p:spPr>
          <a:xfrm>
            <a:off x="64135" y="278066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9" name="Изображение 108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28309" t="683" r="5350" b="-683"/>
          <a:stretch>
            <a:fillRect/>
          </a:stretch>
        </p:blipFill>
        <p:spPr>
          <a:xfrm>
            <a:off x="3041650" y="371729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4" name="Изображение 103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r="14765"/>
          <a:stretch>
            <a:fillRect/>
          </a:stretch>
        </p:blipFill>
        <p:spPr>
          <a:xfrm>
            <a:off x="6012180" y="29248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8265" y="1844675"/>
            <a:ext cx="3902075" cy="73787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Подсолнух 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44450"/>
            <a:ext cx="566356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У извилистой дорожки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Растёт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солнышко на ножке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.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Как дозреет солнышко,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Будет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горстка зёрнышек.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15" name="Изображение 114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8882" t="1123" r="29997" b="8554"/>
          <a:stretch>
            <a:fillRect/>
          </a:stretch>
        </p:blipFill>
        <p:spPr>
          <a:xfrm>
            <a:off x="2952115" y="36449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6" name="Изображение 105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21939" t="2108" r="7822" b="-2108"/>
          <a:stretch>
            <a:fillRect/>
          </a:stretch>
        </p:blipFill>
        <p:spPr>
          <a:xfrm>
            <a:off x="6012180" y="24765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1" name="Изображение 110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r="5186"/>
          <a:stretch>
            <a:fillRect/>
          </a:stretch>
        </p:blipFill>
        <p:spPr>
          <a:xfrm>
            <a:off x="64135" y="22771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49550" y="1917065"/>
            <a:ext cx="3707765" cy="82423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Георгин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7245" y="566131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116840"/>
            <a:ext cx="563308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На клумбе у окошка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Посажена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картошка.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Цветки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её огромные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И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светлые, и тёмные.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3" name="Изображение 2" descr="picsave_8d7fab251921857f490522cae52642da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/>
          <a:srcRect l="11160" r="11792"/>
          <a:stretch>
            <a:fillRect/>
          </a:stretch>
        </p:blipFill>
        <p:spPr>
          <a:xfrm>
            <a:off x="5940425" y="2504440"/>
            <a:ext cx="3132000" cy="3048920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7" name="Изображение 106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12332" t="1729" r="10677" b="3942"/>
          <a:stretch>
            <a:fillRect/>
          </a:stretch>
        </p:blipFill>
        <p:spPr>
          <a:xfrm>
            <a:off x="107950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" name="Изображение 101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15470" r="12558"/>
          <a:stretch>
            <a:fillRect/>
          </a:stretch>
        </p:blipFill>
        <p:spPr>
          <a:xfrm>
            <a:off x="3042285" y="371729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8265" y="1844675"/>
            <a:ext cx="3738880" cy="89979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Гладиолус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3580" y="566131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125" y="188595"/>
            <a:ext cx="586359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На шесте — флаги, </a:t>
            </a:r>
            <a:endParaRPr lang="ru-RU" sz="40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Под </a:t>
            </a:r>
            <a:r>
              <a:rPr lang="ru-RU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шестом — шпаги. </a:t>
            </a:r>
            <a:endParaRPr lang="ru-RU" sz="4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14" name="Изображение 113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16634" r="21980"/>
          <a:stretch>
            <a:fillRect/>
          </a:stretch>
        </p:blipFill>
        <p:spPr>
          <a:xfrm>
            <a:off x="3041650" y="36449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5" name="Изображение 104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23315" r="12138"/>
          <a:stretch>
            <a:fillRect/>
          </a:stretch>
        </p:blipFill>
        <p:spPr>
          <a:xfrm>
            <a:off x="64135" y="242062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5" name="Изображение 114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8882" t="1123" r="29997" b="8554"/>
          <a:stretch>
            <a:fillRect/>
          </a:stretch>
        </p:blipFill>
        <p:spPr>
          <a:xfrm>
            <a:off x="6012180" y="246126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60" y="404808"/>
            <a:ext cx="8474108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загадку. 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ответ. 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Нажав на фото цветка вы убедитесь, верно ли отгадали.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нажмите на стрелку 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 получите 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загадку.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40352" y="5861705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35024" y="2060848"/>
            <a:ext cx="6696744" cy="3312368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 конец 4">
            <a:hlinkClick r:id="" action="ppaction://hlinkshowjump?jump=endshow" highlightClick="1"/>
          </p:cNvPr>
          <p:cNvSpPr/>
          <p:nvPr/>
        </p:nvSpPr>
        <p:spPr>
          <a:xfrm>
            <a:off x="7308304" y="5517232"/>
            <a:ext cx="1296144" cy="720080"/>
          </a:xfrm>
          <a:prstGeom prst="actionButtonEn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090">
            <a:off x="199122" y="-20558"/>
            <a:ext cx="3404601" cy="34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plodismentyi-nebolshoy-gruppyi-lyudey-s-radostnyimi-krikami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028384" y="4653136"/>
            <a:ext cx="767066" cy="970408"/>
          </a:xfrm>
          <a:prstGeom prst="actionButtonHom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конец 3">
            <a:hlinkClick r:id="" action="ppaction://hlinkshowjump?jump=endshow" highlightClick="1"/>
          </p:cNvPr>
          <p:cNvSpPr/>
          <p:nvPr/>
        </p:nvSpPr>
        <p:spPr>
          <a:xfrm>
            <a:off x="7740352" y="6094740"/>
            <a:ext cx="1169280" cy="574620"/>
          </a:xfrm>
          <a:prstGeom prst="actionButtonEn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590" y="332740"/>
            <a:ext cx="8265795" cy="259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 smtClean="0">
                <a:solidFill>
                  <a:srgbClr val="0000FF"/>
                </a:solidFill>
                <a:ea typeface="Calibri" panose="020F0502020204030204"/>
                <a:cs typeface="Times New Roman" panose="02020603050405020304"/>
                <a:hlinkClick r:id="rId1" tooltip="" action="ppaction://hlinkfile"/>
              </a:rPr>
              <a:t>https://catherineasquithgallery.com/uploads/posts/2021-02/1614378296_44-p-fon-dlya-detskoi-prezentatsii-svetlii-46.jpg</a:t>
            </a:r>
            <a:r>
              <a:rPr lang="ru-RU" sz="1600" u="sng" dirty="0" smtClean="0">
                <a:solidFill>
                  <a:srgbClr val="0000FF"/>
                </a:solidFill>
                <a:ea typeface="Calibri" panose="020F0502020204030204"/>
                <a:cs typeface="Times New Roman" panose="02020603050405020304"/>
              </a:rPr>
              <a:t>  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фон</a:t>
            </a:r>
            <a:endParaRPr lang="ru-RU" sz="1600" u="sng" dirty="0" smtClean="0">
              <a:solidFill>
                <a:schemeClr val="tx1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 panose="020F0502020204030204"/>
                <a:cs typeface="Times New Roman" panose="02020603050405020304"/>
                <a:hlinkClick r:id="rId2" tooltip="" action="ppaction://hlinkfile"/>
              </a:rPr>
              <a:t>https://www.yandex.ru/images/search?      </a:t>
            </a:r>
            <a:r>
              <a:rPr lang="ru-RU" sz="1600" dirty="0">
                <a:ea typeface="Calibri" panose="020F0502020204030204"/>
                <a:cs typeface="Times New Roman" panose="02020603050405020304"/>
              </a:rPr>
              <a:t> </a:t>
            </a:r>
            <a:r>
              <a:rPr 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фото цветов</a:t>
            </a:r>
            <a:endParaRPr lang="ru-RU" sz="1600" dirty="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 smtClean="0">
                <a:solidFill>
                  <a:srgbClr val="0000FF"/>
                </a:solidFill>
                <a:ea typeface="Calibri" panose="020F0502020204030204"/>
                <a:cs typeface="Times New Roman" panose="02020603050405020304"/>
                <a:hlinkClick r:id="rId3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ea typeface="Calibri" panose="020F0502020204030204"/>
                <a:cs typeface="Times New Roman" panose="02020603050405020304"/>
                <a:hlinkClick r:id="rId3"/>
              </a:rPr>
              <a:t>://ihappymama.ru/iq/zagadki/zagadki-pro-tsvety</a:t>
            </a:r>
            <a:r>
              <a:rPr lang="ru-RU" sz="1600" u="sng" dirty="0" smtClean="0">
                <a:solidFill>
                  <a:srgbClr val="0000FF"/>
                </a:solidFill>
                <a:ea typeface="Calibri" panose="020F0502020204030204"/>
                <a:cs typeface="Times New Roman" panose="02020603050405020304"/>
                <a:hlinkClick r:id="rId3"/>
              </a:rPr>
              <a:t>/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</a:t>
            </a:r>
            <a:r>
              <a:rPr lang="ru-RU" sz="1600" dirty="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 </a:t>
            </a:r>
            <a:r>
              <a:rPr lang="ru-RU" sz="1600" dirty="0" smtClean="0">
                <a:latin typeface="Times New Roman" panose="02020603050405020304" charset="0"/>
                <a:cs typeface="Times New Roman" panose="02020603050405020304" charset="0"/>
              </a:rPr>
              <a:t>загадки</a:t>
            </a:r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1600" u="sng" dirty="0">
                <a:hlinkClick r:id="rId4"/>
              </a:rPr>
              <a:t>http://boombob.ru/img/picture/Jun/24/3d325d93010effe3e8d14e817a82fe78/6.jpg</a:t>
            </a:r>
            <a:r>
              <a:rPr lang="ru-RU" sz="1600" dirty="0"/>
              <a:t>  </a:t>
            </a:r>
            <a:r>
              <a:rPr lang="ru-RU" sz="1600" dirty="0" smtClean="0">
                <a:latin typeface="Times New Roman" panose="02020603050405020304" charset="0"/>
                <a:cs typeface="Times New Roman" panose="02020603050405020304" charset="0"/>
              </a:rPr>
              <a:t>солнышко</a:t>
            </a:r>
            <a:endParaRPr lang="ru-RU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1600" dirty="0"/>
          </a:p>
          <a:p>
            <a:r>
              <a:rPr lang="ru-RU" altLang="en-US" sz="1600">
                <a:sym typeface="+mn-ea"/>
                <a:hlinkClick r:id="rId5" action="ppaction://hlinkfile"/>
              </a:rPr>
              <a:t>https://zvukogram.com/category/zvuki-ovatsiy-i-aplodismentov/</a:t>
            </a:r>
            <a:r>
              <a:rPr lang="ru-RU" altLang="en-US" sz="1600">
                <a:sym typeface="+mn-ea"/>
              </a:rPr>
              <a:t>   </a:t>
            </a:r>
            <a:r>
              <a:rPr lang="ru-RU" alt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звук аплодисментов</a:t>
            </a:r>
            <a:endParaRPr lang="ru-RU" altLang="en-US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1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3" descr="C:\Users\Антон\загрузки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356">
            <a:off x="2776220" y="3027045"/>
            <a:ext cx="3810000" cy="356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72740" y="2101215"/>
            <a:ext cx="3359785" cy="69532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Мимоза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605" y="5733415"/>
            <a:ext cx="2028825" cy="926465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" y="262890"/>
            <a:ext cx="5172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Жёлтые, пушистые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Шарики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душистые.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Их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укроет от мороза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своих веточках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…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15" name="Изображение 114">
            <a:hlinkClick r:id="" action="ppaction://noaction">
              <a:snd r:embed="rId2" name="voltage.wav"/>
            </a:hlinkClick>
          </p:cNvPr>
          <p:cNvPicPr/>
          <p:nvPr/>
        </p:nvPicPr>
        <p:blipFill>
          <a:blip r:embed="rId3"/>
          <a:srcRect l="8882" t="1123" r="29997" b="8554"/>
          <a:stretch>
            <a:fillRect/>
          </a:stretch>
        </p:blipFill>
        <p:spPr>
          <a:xfrm>
            <a:off x="107950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6" name="Изображение 105">
            <a:hlinkClick r:id="" action="ppaction://noaction">
              <a:snd r:embed="rId2" name="voltage.wav"/>
            </a:hlinkClick>
          </p:cNvPr>
          <p:cNvPicPr/>
          <p:nvPr/>
        </p:nvPicPr>
        <p:blipFill>
          <a:blip r:embed="rId4"/>
          <a:srcRect l="21939" t="2108" r="7822" b="-2108"/>
          <a:stretch>
            <a:fillRect/>
          </a:stretch>
        </p:blipFill>
        <p:spPr>
          <a:xfrm>
            <a:off x="5940425" y="242062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Изображение 6" descr="мимоза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 l="10764" r="21167"/>
          <a:stretch>
            <a:fillRect/>
          </a:stretch>
        </p:blipFill>
        <p:spPr>
          <a:xfrm>
            <a:off x="2990215" y="3644900"/>
            <a:ext cx="3111739" cy="3060000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771775" y="2204720"/>
            <a:ext cx="3733800" cy="65976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9470" y="569560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96677" y="5962545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75" y="332740"/>
            <a:ext cx="608076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Нам запах свежести лесной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Приносит позднею весной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Цветок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душистый, нежный,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Из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кисти белоснежной.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1" name="Изображение 100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12179" t="1694" r="17444" b="-544"/>
          <a:stretch>
            <a:fillRect/>
          </a:stretch>
        </p:blipFill>
        <p:spPr>
          <a:xfrm>
            <a:off x="6010910" y="263525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6" name="Изображение 105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21939" t="2108" r="7822" b="-2108"/>
          <a:stretch>
            <a:fillRect/>
          </a:stretch>
        </p:blipFill>
        <p:spPr>
          <a:xfrm>
            <a:off x="3060065" y="36449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4" name="Изображение 113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16634" r="21980"/>
          <a:stretch>
            <a:fillRect/>
          </a:stretch>
        </p:blipFill>
        <p:spPr>
          <a:xfrm>
            <a:off x="142875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44165" y="2060575"/>
            <a:ext cx="3542665" cy="72834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116840"/>
            <a:ext cx="450977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Из луковки вырос,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 пищу негож.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На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яркий стаканчик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Цветок тот 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похож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2" name="Изображение 101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15470" r="12558"/>
          <a:stretch>
            <a:fillRect/>
          </a:stretch>
        </p:blipFill>
        <p:spPr>
          <a:xfrm>
            <a:off x="107950" y="234886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4" name="Изображение 113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16634" r="21980"/>
          <a:stretch>
            <a:fillRect/>
          </a:stretch>
        </p:blipFill>
        <p:spPr>
          <a:xfrm>
            <a:off x="3024505" y="349504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3" name="Изображение 102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r="26512"/>
          <a:stretch>
            <a:fillRect/>
          </a:stretch>
        </p:blipFill>
        <p:spPr>
          <a:xfrm>
            <a:off x="6010910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1650" y="2277110"/>
            <a:ext cx="3288665" cy="63055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Ирис 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1190" y="5589557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410210"/>
            <a:ext cx="5807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Я — травянистое растение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 цветком сиреневого цвета.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переставьте ударение,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И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превращаюсь я в конфету.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3" name="Изображение 102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r="26512"/>
          <a:stretch>
            <a:fillRect/>
          </a:stretch>
        </p:blipFill>
        <p:spPr>
          <a:xfrm>
            <a:off x="107950" y="24765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5" name="Изображение 104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23315" r="12138"/>
          <a:stretch>
            <a:fillRect/>
          </a:stretch>
        </p:blipFill>
        <p:spPr>
          <a:xfrm>
            <a:off x="3041650" y="349504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8" name="Изображение 107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7981" r="27183"/>
          <a:stretch>
            <a:fillRect/>
          </a:stretch>
        </p:blipFill>
        <p:spPr>
          <a:xfrm>
            <a:off x="6011545" y="24765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6090" y="2225040"/>
            <a:ext cx="3217545" cy="78232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  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" y="410210"/>
            <a:ext cx="613727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Пышный куст в саду расцвел, Привлекая ос и пчел.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Весь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 больших цветах махровых — Белых, розовых, бордовых!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4" name="Изображение 103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r="14765"/>
          <a:stretch>
            <a:fillRect/>
          </a:stretch>
        </p:blipFill>
        <p:spPr>
          <a:xfrm>
            <a:off x="3060065" y="340804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3" name="Изображение 112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8782" r="17553"/>
          <a:stretch>
            <a:fillRect/>
          </a:stretch>
        </p:blipFill>
        <p:spPr>
          <a:xfrm>
            <a:off x="6012180" y="2348865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0" name="Изображение 109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21205" r="8244"/>
          <a:stretch>
            <a:fillRect/>
          </a:stretch>
        </p:blipFill>
        <p:spPr>
          <a:xfrm>
            <a:off x="111125" y="22771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5965" y="2176145"/>
            <a:ext cx="2992120" cy="79184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Сирень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7880" y="5536852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260350"/>
            <a:ext cx="634936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На листочках там и тут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Фиолетовый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салют.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Это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в теплый майский день Распускается</a:t>
            </a:r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…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5" name="Изображение 104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23315" r="12138"/>
          <a:stretch>
            <a:fillRect/>
          </a:stretch>
        </p:blipFill>
        <p:spPr>
          <a:xfrm>
            <a:off x="6010910" y="263525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3" name="Изображение 102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r="26512"/>
          <a:stretch>
            <a:fillRect/>
          </a:stretch>
        </p:blipFill>
        <p:spPr>
          <a:xfrm>
            <a:off x="107950" y="24765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8" name="Изображение 107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l="7981" r="27183"/>
          <a:stretch>
            <a:fillRect/>
          </a:stretch>
        </p:blipFill>
        <p:spPr>
          <a:xfrm>
            <a:off x="3060065" y="36449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7524328" y="5983500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50185" y="2132965"/>
            <a:ext cx="3366135" cy="87947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3580" y="5805457"/>
            <a:ext cx="2312070" cy="10180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541432" y="5983500"/>
            <a:ext cx="978408" cy="484632"/>
          </a:xfrm>
          <a:prstGeom prst="rightArrow">
            <a:avLst/>
          </a:prstGeom>
          <a:solidFill>
            <a:srgbClr val="22C5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нтон\загрузки\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60356">
            <a:off x="6369690" y="145951"/>
            <a:ext cx="2343483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60" y="260350"/>
            <a:ext cx="570484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Стоит в саду кудряшка —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Белая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рубашка,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Сердечко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золотое. </a:t>
            </a:r>
            <a:endParaRPr lang="ru-RU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Что </a:t>
            </a:r>
            <a:r>
              <a:rPr lang="ru-RU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это такое? </a:t>
            </a:r>
            <a:endParaRPr lang="ru-RU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pic>
        <p:nvPicPr>
          <p:cNvPr id="106" name="Изображение 105">
            <a:hlinkClick r:id="" action="ppaction://noaction">
              <a:snd r:embed="rId2" name="chimes.wav"/>
            </a:hlinkClick>
          </p:cNvPr>
          <p:cNvPicPr/>
          <p:nvPr/>
        </p:nvPicPr>
        <p:blipFill>
          <a:blip r:embed="rId3"/>
          <a:srcRect l="21939" t="2108" r="7822" b="-2108"/>
          <a:stretch>
            <a:fillRect/>
          </a:stretch>
        </p:blipFill>
        <p:spPr>
          <a:xfrm>
            <a:off x="6010910" y="249301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1" name="Изображение 100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/>
          <a:srcRect l="12179" t="1694" r="17444" b="-544"/>
          <a:stretch>
            <a:fillRect/>
          </a:stretch>
        </p:blipFill>
        <p:spPr>
          <a:xfrm>
            <a:off x="3095625" y="364490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11" name="Изображение 110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6"/>
          <a:srcRect r="5186"/>
          <a:stretch>
            <a:fillRect/>
          </a:stretch>
        </p:blipFill>
        <p:spPr>
          <a:xfrm>
            <a:off x="107950" y="2635250"/>
            <a:ext cx="3060000" cy="3060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2477</Words>
  <Application>WPS Presentation</Application>
  <PresentationFormat>Экран (4:3)</PresentationFormat>
  <Paragraphs>177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IBM Plex Sans</vt:lpstr>
      <vt:lpstr>Segoe Print</vt:lpstr>
      <vt:lpstr>Calibri</vt:lpstr>
      <vt:lpstr>Microsoft YaHei</vt:lpstr>
      <vt:lpstr>Arial Unicode MS</vt:lpstr>
      <vt:lpstr>Calibri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Kamyshin</dc:creator>
  <cp:lastModifiedBy>Пользователь</cp:lastModifiedBy>
  <cp:revision>26</cp:revision>
  <dcterms:created xsi:type="dcterms:W3CDTF">2022-06-04T17:17:00Z</dcterms:created>
  <dcterms:modified xsi:type="dcterms:W3CDTF">2023-03-22T22:37:09Z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8DD38CC8D0FB4152BE7988EA7DE2545E</vt:lpwstr>
  </property>
  <property fmtid="{D5CDD505-2E9C-101B-9397-08002B2CF9AE}" pid="3" name="KSOProductBuildVer">
    <vt:lpwstr>1049-11.2.0.11513</vt:lpwstr>
  </property>
</Properties>
</file>