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65" r:id="rId8"/>
    <p:sldId id="259" r:id="rId9"/>
    <p:sldId id="261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source.org/w/index.php?title=%D0%9F%D0%B5%D1%81%D0%BD%D1%8F_%D0%BF%D1%80%D0%BE_%D1%86%D0%B0%D1%80%D1%8F_%D0%98%D0%B2%D0%B0%D0%BD%D0%B0_%D0%92%D0%B0%D1%81%D0%B8%D0%BB%D1%8C%D0%B5%D0%B2%D0%B8%D1%87%D0%B0,_%D0%BC%D0%BE%D0%BB%D0%BE%D0%B4%D0%BE%D0%B3%D0%BE_%D0%BE%D0%BF%D1%80%D0%B8%D1%87%D0%BD%D0%B8%D0%BA%D0%B0_%D0%B8_%D1%83%D0%B4%D0%B0%D0%BB%D0%BE%D0%B3%D0%BE_%D0%BA%D1%83%D0%BF%D1%86%D0%B0_%D0%9A%D0%B0%D0%BB%D0%B0%D1%88%D0%BD%D0%B8%D0%BA%D0%BE%D0%B2%D0%B0_(%D0%9B%D0%B5%D1%80%D0%BC%D0%BE%D0%BD%D1%82%D0%BE%D0%B2)/%D0%98%D0%9F%D0%A1%D0%A1_1914_(%D0%94%D0%9E)&amp;action=edit&amp;redlink=1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71;\Desktop\&#1087;&#1077;&#1089;&#1085;&#1103;\&#1052;.&#1070;%20&#1051;&#1077;&#1088;&#1084;&#1086;&#1085;&#1090;&#1086;&#1074;%20&#171;&#1055;&#1077;&#1089;&#1085;&#1103;%20&#1087;&#1088;&#1086;%20&#1082;&#1091;&#1087;&#1094;&#1072;%20&#1050;&#1072;&#1083;&#1072;&#1096;&#1085;&#1080;&#1082;&#1086;&#1074;&#1072;&#187;.mp4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Юрьевич Лермонтов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«Песня про царя Ивана Васильевича, молодого опричника и удалого купца Калашникова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сня про царя Ивана Васильевича, молодого опричника и удалого купца Калашникова (Лермонтов)/ИПСС 1914 (ДО) (страница не существует)"/>
              </a:rPr>
              <a:t>»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 tooltip="Песня про царя Ивана Васильевича, молодого опричника и удалого купца Калашникова (Лермонтов)/ИПСС 1914 (ДО) (страница не существует)"/>
            </a:endParaRPr>
          </a:p>
        </p:txBody>
      </p:sp>
      <p:pic>
        <p:nvPicPr>
          <p:cNvPr id="4" name="М.Ю Лермонтов «Песня про купца Калашникова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52120" y="400506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32452" r="35688" b="11863"/>
          <a:stretch>
            <a:fillRect/>
          </a:stretch>
        </p:blipFill>
        <p:spPr bwMode="auto">
          <a:xfrm>
            <a:off x="395536" y="404664"/>
            <a:ext cx="8295322" cy="59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10" t="24497" r="33004" b="7090"/>
          <a:stretch>
            <a:fillRect/>
          </a:stretch>
        </p:blipFill>
        <p:spPr bwMode="auto">
          <a:xfrm>
            <a:off x="1187624" y="0"/>
            <a:ext cx="6201343" cy="683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8926" b="3756"/>
          <a:stretch>
            <a:fillRect/>
          </a:stretch>
        </p:blipFill>
        <p:spPr bwMode="auto">
          <a:xfrm>
            <a:off x="285720" y="214290"/>
            <a:ext cx="2714644" cy="21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643570" cy="82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  ГРОЗНЫЙ…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14356"/>
            <a:ext cx="6072198" cy="614364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…хитрый, жестокий, кровожадный, безжалостный, сам по своей воле и разумению управлял делами государства.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Джером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Горсей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Злодей, зверь, существо, потерявшее даже образ человеческий… 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П. Погодин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 очень высокого роста, хорошо сложен, с высокими плечами, широкою грудью... . Имел обширную память, сам рассматривал все просьбы; всякому можно было обращаться прямо к нему с жалобами на правителей.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М. Соловьев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Опричнина была первой попыткой создать служебное дворянство и заменить им родовое вельможество…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Кавелин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…разумом славен и мудростью украшен.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Патриарх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22906" r="20481" b="11863"/>
          <a:stretch>
            <a:fillRect/>
          </a:stretch>
        </p:blipFill>
        <p:spPr bwMode="auto">
          <a:xfrm>
            <a:off x="0" y="404664"/>
            <a:ext cx="9144000" cy="55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207" t="29270" r="13325" b="35728"/>
          <a:stretch>
            <a:fillRect/>
          </a:stretch>
        </p:blipFill>
        <p:spPr bwMode="auto">
          <a:xfrm>
            <a:off x="1187624" y="0"/>
            <a:ext cx="7245792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6" t="19724" r="36582" b="7090"/>
          <a:stretch>
            <a:fillRect/>
          </a:stretch>
        </p:blipFill>
        <p:spPr bwMode="auto">
          <a:xfrm>
            <a:off x="467544" y="-1"/>
            <a:ext cx="6768752" cy="66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417" t="34043" r="11537" b="40501"/>
          <a:stretch>
            <a:fillRect/>
          </a:stretch>
        </p:blipFill>
        <p:spPr bwMode="auto">
          <a:xfrm>
            <a:off x="251520" y="630975"/>
            <a:ext cx="8676964" cy="495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207" t="29270" r="13325" b="34137"/>
          <a:stretch>
            <a:fillRect/>
          </a:stretch>
        </p:blipFill>
        <p:spPr bwMode="auto">
          <a:xfrm>
            <a:off x="1115616" y="0"/>
            <a:ext cx="7156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93" t="18133" r="33899" b="30955"/>
          <a:stretch>
            <a:fillRect/>
          </a:stretch>
        </p:blipFill>
        <p:spPr bwMode="auto">
          <a:xfrm>
            <a:off x="24244" y="548679"/>
            <a:ext cx="9119755" cy="55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10" t="41998" r="41949" b="7090"/>
          <a:stretch>
            <a:fillRect/>
          </a:stretch>
        </p:blipFill>
        <p:spPr bwMode="auto">
          <a:xfrm>
            <a:off x="1763688" y="-1"/>
            <a:ext cx="6192688" cy="68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95</Words>
  <Application>Microsoft Office PowerPoint</Application>
  <PresentationFormat>Экран (4:3)</PresentationFormat>
  <Paragraphs>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Михаил Юрьевич Лермонтов</vt:lpstr>
      <vt:lpstr>ИВАН   ГРОЗНЫЙ…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люба</dc:creator>
  <cp:lastModifiedBy>Я</cp:lastModifiedBy>
  <cp:revision>4</cp:revision>
  <dcterms:created xsi:type="dcterms:W3CDTF">2023-12-09T17:00:43Z</dcterms:created>
  <dcterms:modified xsi:type="dcterms:W3CDTF">2023-12-12T05:49:02Z</dcterms:modified>
</cp:coreProperties>
</file>