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6" r:id="rId4"/>
    <p:sldId id="267" r:id="rId5"/>
    <p:sldId id="268" r:id="rId6"/>
    <p:sldId id="270" r:id="rId7"/>
    <p:sldId id="273" r:id="rId8"/>
    <p:sldId id="271" r:id="rId9"/>
    <p:sldId id="274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fs.znanio.ru/d5af0e/bd/09/5f9280c4ad006c6336374c35936fc4f0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prezentacii.org/upload/cloud/19/02/121441/images/screen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638132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17.userapi.com/impf/v9x2Qb4Gjr-Lo_TWd6qSxyTGa92KaCekMhK9Qw/_y4gDRSMhOg.jpg?size=604x475&amp;quality=95&amp;sign=267b3e05238349db2cb8252078033353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970"/>
            <a:ext cx="9144000" cy="691197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188640"/>
            <a:ext cx="87129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8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Волшебное слово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помочь всегда готово»</a:t>
            </a:r>
            <a:endParaRPr kumimoji="0" lang="ru-RU" sz="8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Тема урока: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«Рассказ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В.Осеевой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Волшебное слово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https://bipbap.ru/wp-content/uploads/2020/03/i_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955" y="1628800"/>
            <a:ext cx="8229485" cy="54006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980728"/>
            <a:ext cx="864096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Прочитать рассказ В.Осеевой «Волшебное слово»</a:t>
            </a:r>
            <a:endParaRPr kumimoji="0" lang="ru-RU" sz="4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*Дать характеристику главному герою произведения</a:t>
            </a:r>
            <a:endParaRPr kumimoji="0" lang="ru-RU" sz="4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*Узнать, о каком волшебном слове говорит В.Осеева</a:t>
            </a:r>
            <a:endParaRPr kumimoji="0" lang="ru-RU" sz="4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«Рассказ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В.Осеевой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Волшебное слово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https://bipbap.ru/wp-content/uploads/2020/03/i_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955" y="1628800"/>
            <a:ext cx="8229485" cy="54006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kia-stock.ru/ronis/wp-content/uploads/site-images/presentations/5-1/ngo3huv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817"/>
            <a:ext cx="9144000" cy="697296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aria-art.ru/0/O/Oseeva%20V.%20Sinie%20list'ja%20(E.%20Karpovich)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-426913"/>
            <a:ext cx="871296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Девиз урока: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8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Волшебное слово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помочь всегда готово»</a:t>
            </a:r>
            <a:endParaRPr kumimoji="0" lang="ru-RU" sz="8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92D050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63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прорастания семян</dc:title>
  <dc:creator>admin</dc:creator>
  <cp:lastModifiedBy>Пользователь Windows</cp:lastModifiedBy>
  <cp:revision>21</cp:revision>
  <dcterms:created xsi:type="dcterms:W3CDTF">2022-10-23T08:48:08Z</dcterms:created>
  <dcterms:modified xsi:type="dcterms:W3CDTF">2023-02-25T07:54:08Z</dcterms:modified>
</cp:coreProperties>
</file>