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2" r:id="rId4"/>
    <p:sldId id="273" r:id="rId5"/>
    <p:sldId id="291" r:id="rId6"/>
    <p:sldId id="257" r:id="rId7"/>
    <p:sldId id="258" r:id="rId8"/>
    <p:sldId id="259" r:id="rId9"/>
    <p:sldId id="260" r:id="rId10"/>
    <p:sldId id="274" r:id="rId11"/>
    <p:sldId id="261" r:id="rId12"/>
    <p:sldId id="262" r:id="rId13"/>
    <p:sldId id="275" r:id="rId14"/>
    <p:sldId id="263" r:id="rId15"/>
    <p:sldId id="276" r:id="rId16"/>
    <p:sldId id="264" r:id="rId17"/>
    <p:sldId id="277" r:id="rId18"/>
    <p:sldId id="265" r:id="rId19"/>
    <p:sldId id="278" r:id="rId20"/>
    <p:sldId id="266" r:id="rId21"/>
    <p:sldId id="279" r:id="rId22"/>
    <p:sldId id="267" r:id="rId23"/>
    <p:sldId id="280" r:id="rId24"/>
    <p:sldId id="268" r:id="rId25"/>
    <p:sldId id="282" r:id="rId26"/>
    <p:sldId id="287" r:id="rId27"/>
    <p:sldId id="288" r:id="rId28"/>
    <p:sldId id="289" r:id="rId29"/>
    <p:sldId id="290" r:id="rId30"/>
    <p:sldId id="269" r:id="rId31"/>
    <p:sldId id="271" r:id="rId32"/>
    <p:sldId id="284" r:id="rId3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2" autoAdjust="0"/>
    <p:restoredTop sz="94660"/>
  </p:normalViewPr>
  <p:slideViewPr>
    <p:cSldViewPr>
      <p:cViewPr varScale="1">
        <p:scale>
          <a:sx n="104" d="100"/>
          <a:sy n="104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9-sentyabrya-1918-goda-rodilsya-boris-vladimirovich-zahoder--sovetskiy-poet,-perevodchik,-detskiy-pisatel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Инсценировка стихотворения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«Вредный кот»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ФОТО Б. ЗАХОДЕРА\DSC_0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00174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3050"/>
            <a:ext cx="3071834" cy="11620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«Мохнатая </a:t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азбука»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N_02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357166"/>
            <a:ext cx="4500594" cy="59293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1435100"/>
            <a:ext cx="3143272" cy="46910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азбуке этой -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Увидите сами! -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Буквы живые: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хвостами,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усами,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Бегать умеют они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летать,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Ползать и плавать,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Кусать и хватать...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Буквы - мохнатые,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Буквы - пернатые,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Стройные буквы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даже горбатые,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Добрые,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Злые,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Наземные,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Водные -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Кто же они?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Догадались?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Животные!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3286148" cy="1162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Кискино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горе»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ello_html_m89d43b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2" y="428604"/>
            <a:ext cx="4786345" cy="5715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1928802"/>
            <a:ext cx="2286016" cy="4197361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Плачет Киска в коридоре,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нее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Большое горе: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Злые люди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Бедной Киске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дают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Украсть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Сосиски!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Стихотворение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«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Кискино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горе»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ФОТО Б. ЗАХОДЕРА\DSC_00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3050"/>
            <a:ext cx="3071834" cy="72705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«Разговор в сумерках»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5964.9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285728"/>
            <a:ext cx="4554295" cy="585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1435100"/>
            <a:ext cx="2643206" cy="46910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Олень сказал: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Чего я жду?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вешалкой служить иду!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без конфетки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 за что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буду отдавать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Пальто! —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Вдруг все услышали Сову: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Довольно бредить наяву!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Ложитесь спать.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Одним сычам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Прилично ухать по ночам! —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все решили,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Сова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Вполне права,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Вполне права.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Вам тоже спать давно пора.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Спокойной ночи, детвора!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Инсценировка стихотворения   «Разговор в сумерках»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истратор\Desktop\ФОТО Б. ЗАХОДЕРА\DSC_00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3050"/>
            <a:ext cx="3071834" cy="6556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«Моя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вообразилия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680.9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357166"/>
            <a:ext cx="4419600" cy="56673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3042" y="1435100"/>
            <a:ext cx="2928958" cy="4691063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Болтают с вами запросто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Настурции и Лилии;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Умеют Львы косматые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Скакать верхом на палочке,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мраморные статуи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Сыграют с вами в салочки!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Ура,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Вообразилия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Вообразилия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всех, кому захочется,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Там вырастают крылья;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каждый обязательно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Становится кудесником,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Будь он твоим ровесником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Или моим ровесником!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Стихотворение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«Моя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вообразилия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ФОТО Б. ЗАХОДЕРА\DSC_00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3050"/>
            <a:ext cx="1679595" cy="6556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«Никто»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1369938661_nikt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4744" y="357166"/>
            <a:ext cx="5214974" cy="5786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1357298"/>
            <a:ext cx="2151057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Завёлся озорник у нас.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Горюет вся семья.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квартире от его проказ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Буквально нет житья!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Никто с ним, правда, не знаком,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знают все зато,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виноват всегда во всём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Лишь он один - НИКТО!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Инсценировка стихотворения   «Никто»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дминистратор\Desktop\ФОТО Б. ЗАХОДЕРА\DSC_0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газет и книг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«Чудный мир Бориса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Заходера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глазами детей»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ФОТО Б. ЗАХОДЕРА\DSC_0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3050"/>
            <a:ext cx="3143272" cy="7270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Муха-чистюха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ain_379417_origin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3438" y="428604"/>
            <a:ext cx="4246515" cy="585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1435100"/>
            <a:ext cx="3071834" cy="4691063"/>
          </a:xfrm>
        </p:spPr>
        <p:txBody>
          <a:bodyPr>
            <a:normAutofit fontScale="85000" lnSpcReduction="20000"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Жила-была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Муха-чистюха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Все время купалась Муха.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Купалась она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воскресенье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отличном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Клубничном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Варенье.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понедельник -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вишневой наливке.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Во вторник -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томатной подливке.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среду -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лимонном желе.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четверг -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киселе и в смоле.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пятницу -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простокваше,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компоте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 в манной каше...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 субботу,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Помывшись в чернилах,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Сказала: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 Я больше не в силах!</a:t>
            </a:r>
          </a:p>
          <a:p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Ужжасно-жужжасно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устала,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Но, кажется,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Чище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Не стала!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Стихотворение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Муха-чистюха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дминистратор\Desktop\ФОТО Б. ЗАХОДЕРА\DSC_00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643050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3050"/>
            <a:ext cx="2714644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«Бука-бяка»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2214554"/>
            <a:ext cx="2786082" cy="391160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Встретились Бяка и Бука.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Никто не издал ни звука.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Никто не подал и знака -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Молчали Бука и Бяка.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Бука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Думал со скукой: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"Чего он так смотрит - букой?"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Бяка думал: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"Однако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Какой он ужасный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Бяка..."</a:t>
            </a: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c968feb688c104c18fe653354f7924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285728"/>
            <a:ext cx="4489338" cy="585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Стихотворение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«Бука-бяка»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истратор\Desktop\ФОТО Б. ЗАХОДЕРА\DSC_0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3050"/>
            <a:ext cx="2928958" cy="72705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Собачкино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огорчение»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obachka_zahod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214290"/>
            <a:ext cx="4357718" cy="5715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1428736"/>
            <a:ext cx="3286148" cy="4691063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лесочке, над речкой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Построена дачка.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дачке живет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Небольшая собачка.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Собачка довольна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лесом и дачей,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 есть огорчения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жизни собачей.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Во-первых,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Собачку слегка раздражает,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дачу высокий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Забор окружает.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Ведь если б не этот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Противный забор,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 с кошками был бы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Другой разговор!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Ее огорчает,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люди забыли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Придумать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Собачкам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Автомобили. Собачка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Обиды терпеть не желает: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Она на машины отчаянно лает!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Стихотворение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Собачкино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огорчение»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Администратор\Desktop\ФОТО Б. ЗАХОДЕРА\DSC_0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«Помидор»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_19891b3ec0a0087bc21b262ac1419d7f_13813223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1571612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Инсценировка стихотворения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«Помидор»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дминистратор\Desktop\ФОТО Б. ЗАХОДЕРА\DSC_00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71612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«Кошки»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8be00_b52628e2_X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4612" y="1285860"/>
            <a:ext cx="4643470" cy="49117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Стихотворение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«Кошки»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Администратор\Desktop\ФОТО Б. ЗАХОДЕРА\DSC_00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100_47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7554" y="1142984"/>
            <a:ext cx="3394472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203476">
            <a:off x="789253" y="516632"/>
            <a:ext cx="2786082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0056767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91863">
            <a:off x="5858937" y="304854"/>
            <a:ext cx="2605073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7211_1339136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928934"/>
            <a:ext cx="3071834" cy="3579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ba9a7af7-a6ec-5f21-864b-c5af3358ead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124" y="428604"/>
            <a:ext cx="4571506" cy="585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1285860"/>
            <a:ext cx="2928958" cy="484030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Хорошо что есть на свете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Он, ребята, не задачка, не пример.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писатель-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изучатель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Новых слов изобретатель.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хороший ваш приятель!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Приятных Вам встреч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с книгами Бориса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Заходера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Администратор\Desktop\ФОТО Б. ЗАХОДЕРА\DSC_007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14488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Выставка рисунков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ФОТО Б. ЗАХОДЕРА\DSC_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00174"/>
            <a:ext cx="678894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100_47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142984"/>
            <a:ext cx="603461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3050"/>
            <a:ext cx="2786082" cy="11620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«Строители»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zahoder-stroitel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6" y="214290"/>
            <a:ext cx="4587079" cy="5853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2000240"/>
            <a:ext cx="2857520" cy="412592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не сердятся родители,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измажутся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Строители,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Потому что тот, кто строит,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Тот чего-нибудь да стоит!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неважно, что пока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Этот домик из песка!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3050"/>
            <a:ext cx="2643206" cy="7270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Считалия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4876" y="500042"/>
            <a:ext cx="3857652" cy="5572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142984"/>
            <a:ext cx="2786082" cy="498317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Жили-были два соседа,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Два соседа-людоеда.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Людоеда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Людоед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Приглашает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обед.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Людоед ответил: - Нет,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пойду к тебе, сосед!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обед попасть не худо,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отнюдь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в виде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Блюда!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1966 году, Борис </a:t>
            </a:r>
            <a:r>
              <a:rPr 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поселился в тихом подмосковном поселке в маленьком доме среди деревьев и цветов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Дмитрий\Рабочий стол\biography_zahoder_photo_05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643050"/>
            <a:ext cx="618784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58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книжка Бориса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Заходера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 задней парте»(1955)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Дмитрий\Рабочий стол\0022-038-Detskij-poet-na-vse-vreme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3385420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Documents and Settings\Дмитрий\Рабочий стол\31f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3553011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222</TotalTime>
  <Words>259</Words>
  <PresentationFormat>Экран (4:3)</PresentationFormat>
  <Paragraphs>71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     Выставка газет и книг        «Чудный мир Бориса Заходера  глазами детей»</vt:lpstr>
      <vt:lpstr>Слайд 3</vt:lpstr>
      <vt:lpstr>       Выставка рисунков</vt:lpstr>
      <vt:lpstr>Слайд 5</vt:lpstr>
      <vt:lpstr>«Строители»</vt:lpstr>
      <vt:lpstr>«Считалия»</vt:lpstr>
      <vt:lpstr>В 1966 году, Борис Заходер поселился в тихом подмосковном поселке в маленьком доме среди деревьев и цветов</vt:lpstr>
      <vt:lpstr>Первая книжка Бориса Заходера  «На задней парте»(1955)</vt:lpstr>
      <vt:lpstr>        Инсценировка стихотворения        «Вредный кот»</vt:lpstr>
      <vt:lpstr>«Мохнатая      азбука»</vt:lpstr>
      <vt:lpstr>«Кискино горе»</vt:lpstr>
      <vt:lpstr>       Стихотворение        «Кискино горе»</vt:lpstr>
      <vt:lpstr>«Разговор в сумерках»</vt:lpstr>
      <vt:lpstr>   Инсценировка стихотворения   «Разговор в сумерках»</vt:lpstr>
      <vt:lpstr>«Моя вообразилия»</vt:lpstr>
      <vt:lpstr>      Стихотворение         «Моя вообразилия»</vt:lpstr>
      <vt:lpstr>«Никто»</vt:lpstr>
      <vt:lpstr>        Инсценировка стихотворения   «Никто»</vt:lpstr>
      <vt:lpstr>«Муха-чистюха»</vt:lpstr>
      <vt:lpstr>       Стихотворение          «Муха-чистюха»</vt:lpstr>
      <vt:lpstr>«Бука-бяка»</vt:lpstr>
      <vt:lpstr>      Стихотворение         «Бука-бяка»</vt:lpstr>
      <vt:lpstr>«Собачкино огорчение»</vt:lpstr>
      <vt:lpstr>      Стихотворение         «Собачкино огорчение»</vt:lpstr>
      <vt:lpstr>        «Помидор»</vt:lpstr>
      <vt:lpstr>       Инсценировка стихотворения           «Помидор»</vt:lpstr>
      <vt:lpstr>      «Кошки»</vt:lpstr>
      <vt:lpstr>        Стихотворение          «Кошки»</vt:lpstr>
      <vt:lpstr>Слайд 30</vt:lpstr>
      <vt:lpstr>Слайд 31</vt:lpstr>
      <vt:lpstr>        Приятных Вам встреч           с книгами Бориса Заходера!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Владимирович Заходер</dc:title>
  <dc:creator>Администратор</dc:creator>
  <cp:lastModifiedBy>Администратор</cp:lastModifiedBy>
  <cp:revision>25</cp:revision>
  <dcterms:created xsi:type="dcterms:W3CDTF">2018-03-24T05:36:17Z</dcterms:created>
  <dcterms:modified xsi:type="dcterms:W3CDTF">2018-04-17T05:01:30Z</dcterms:modified>
</cp:coreProperties>
</file>