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</p:sldMasterIdLst>
  <p:sldIdLst>
    <p:sldId id="291" r:id="rId3"/>
    <p:sldId id="292" r:id="rId4"/>
    <p:sldId id="275" r:id="rId5"/>
    <p:sldId id="293" r:id="rId6"/>
    <p:sldId id="287" r:id="rId7"/>
    <p:sldId id="259" r:id="rId8"/>
    <p:sldId id="277" r:id="rId9"/>
    <p:sldId id="260" r:id="rId10"/>
    <p:sldId id="299" r:id="rId11"/>
    <p:sldId id="294" r:id="rId12"/>
    <p:sldId id="300" r:id="rId13"/>
    <p:sldId id="301" r:id="rId14"/>
    <p:sldId id="302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AD7CB-44BD-4734-9C93-C0D4225AB0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F944-85AE-498A-8D51-BB6A480C7E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324E-941C-4139-BBE6-FEABE47DAD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395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109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0795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7225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377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52892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248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1610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3DF9-6C82-4633-8C8E-39B479262A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2241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547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83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6129-8F24-4CD1-B97D-66E8D54DA0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F8DE-09EA-4A1D-88D3-534A0435F8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38FD-014C-4469-9C0C-C6B7023E7A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CE39-ADEB-4291-AC55-6085329635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0E2C-E15E-4D5D-B400-FF9FC2C67D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B934-C01F-4EF9-8DC1-B4A591F51E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CDF9-C5E2-49A4-85E8-33768E7C34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03D55C4F-3F8D-47C8-BF77-232F47E8CD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EDC1FB-B2BD-4282-B710-90950E9A0D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23.03.2022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554D0-366D-4D23-997D-FCCDF08A7AF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2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display?v=pxet2h3kn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FNdHnlPyC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FNdHnlPyC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51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320" y="3861048"/>
            <a:ext cx="462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/>
                <a:cs typeface="+mn-cs"/>
              </a:rPr>
              <a:t>Английский язык  3</a:t>
            </a:r>
            <a:r>
              <a:rPr lang="en-US" b="1" i="1" dirty="0" smtClean="0">
                <a:solidFill>
                  <a:srgbClr val="002060"/>
                </a:solidFill>
                <a:latin typeface="Calibri"/>
                <a:cs typeface="+mn-cs"/>
              </a:rPr>
              <a:t>/</a:t>
            </a:r>
            <a:r>
              <a:rPr lang="ru-RU" b="1" i="1" dirty="0" smtClean="0">
                <a:solidFill>
                  <a:srgbClr val="002060"/>
                </a:solidFill>
                <a:latin typeface="Calibri"/>
                <a:cs typeface="+mn-cs"/>
              </a:rPr>
              <a:t>1 класс. УМК «</a:t>
            </a:r>
            <a:r>
              <a:rPr lang="en-US" b="1" i="1" dirty="0" err="1" smtClean="0">
                <a:solidFill>
                  <a:srgbClr val="002060"/>
                </a:solidFill>
                <a:latin typeface="Calibri"/>
                <a:cs typeface="+mn-cs"/>
              </a:rPr>
              <a:t>Brilliamt</a:t>
            </a:r>
            <a:r>
              <a:rPr lang="ru-RU" b="1" i="1" dirty="0" smtClean="0">
                <a:solidFill>
                  <a:srgbClr val="002060"/>
                </a:solidFill>
                <a:latin typeface="Calibri"/>
                <a:cs typeface="+mn-cs"/>
              </a:rPr>
              <a:t>»</a:t>
            </a:r>
            <a:endParaRPr lang="ru-RU" b="1" i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6432" y="4365104"/>
            <a:ext cx="3263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Тищенко Мария Сергеевна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Учитель английского языка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МАОУ «СОШ №108 </a:t>
            </a:r>
            <a:r>
              <a:rPr lang="ru-RU" sz="1600" b="1" i="1" dirty="0" err="1" smtClean="0">
                <a:solidFill>
                  <a:prstClr val="black"/>
                </a:solidFill>
                <a:latin typeface="Calibri"/>
                <a:cs typeface="+mn-cs"/>
              </a:rPr>
              <a:t>г.Челябинска</a:t>
            </a:r>
            <a:r>
              <a:rPr lang="ru-RU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».</a:t>
            </a:r>
            <a:endParaRPr lang="ru-RU" sz="16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0562" y="843677"/>
            <a:ext cx="4139451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morning,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Children 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24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833"/>
            <a:ext cx="842493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dia.baamboozle.com/uploads/images/203886/1624198824_84379_ur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0458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653" y="160338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elephant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34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211218" cy="641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196752"/>
            <a:ext cx="185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cat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06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2262"/>
            <a:ext cx="6880820" cy="42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718932"/>
            <a:ext cx="235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tiger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11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724942"/>
          </a:xfrm>
        </p:spPr>
        <p:txBody>
          <a:bodyPr/>
          <a:lstStyle/>
          <a:p>
            <a:r>
              <a:rPr lang="en-US" dirty="0" smtClean="0"/>
              <a:t>Where can animals live</a:t>
            </a:r>
            <a:r>
              <a:rPr lang="en-US" dirty="0"/>
              <a:t>?</a:t>
            </a:r>
            <a:br>
              <a:rPr lang="en-US" dirty="0"/>
            </a:br>
            <a:r>
              <a:rPr lang="en-US" sz="1200" dirty="0"/>
              <a:t>https://learningapps.org/display?v=p8bquhv1v16</a:t>
            </a:r>
            <a:endParaRPr lang="ru-RU" sz="1200" dirty="0"/>
          </a:p>
        </p:txBody>
      </p:sp>
      <p:pic>
        <p:nvPicPr>
          <p:cNvPr id="9218" name="Picture 2" descr="https://wallpaper.ru/images/detailed/1/4-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00800" cy="51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362075"/>
          </a:xfrm>
        </p:spPr>
        <p:txBody>
          <a:bodyPr/>
          <a:lstStyle/>
          <a:p>
            <a:r>
              <a:rPr lang="en-US" dirty="0"/>
              <a:t>Together let's save the lives of animals!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7772400" cy="1500187"/>
          </a:xfrm>
        </p:spPr>
        <p:txBody>
          <a:bodyPr/>
          <a:lstStyle/>
          <a:p>
            <a:r>
              <a:rPr lang="en-US" dirty="0"/>
              <a:t>1.	We must protect animals </a:t>
            </a:r>
            <a:endParaRPr lang="ru-RU" dirty="0"/>
          </a:p>
          <a:p>
            <a:r>
              <a:rPr lang="ru-RU" dirty="0"/>
              <a:t>2.	</a:t>
            </a:r>
            <a:r>
              <a:rPr lang="en-US" dirty="0"/>
              <a:t>We must feed birds in winter. </a:t>
            </a:r>
            <a:endParaRPr lang="ru-RU" dirty="0"/>
          </a:p>
          <a:p>
            <a:r>
              <a:rPr lang="ru-RU" dirty="0"/>
              <a:t>3.	</a:t>
            </a:r>
            <a:r>
              <a:rPr lang="en-US" dirty="0"/>
              <a:t>We mustn't offend homeless animals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dirty="0"/>
              <a:t>4.	</a:t>
            </a:r>
            <a:r>
              <a:rPr lang="en-US" dirty="0"/>
              <a:t>We mustn’t tease animals 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600400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4531818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507">
            <a:off x="228698" y="1918345"/>
            <a:ext cx="4061432" cy="36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258882"/>
            <a:ext cx="4932039" cy="49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zenon-education.org.au/wp-content/uploads/2020/05/homewor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945"/>
            <a:ext cx="8892480" cy="158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1916832"/>
            <a:ext cx="82160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 tasks on </a:t>
            </a:r>
            <a:r>
              <a:rPr lang="en-US" sz="3200" dirty="0" smtClean="0"/>
              <a:t>cards</a:t>
            </a:r>
            <a:r>
              <a:rPr lang="ru-RU" sz="3200" dirty="0" smtClean="0"/>
              <a:t>. </a:t>
            </a:r>
            <a:r>
              <a:rPr lang="en-US" sz="2000" dirty="0" smtClean="0"/>
              <a:t>( </a:t>
            </a:r>
            <a:r>
              <a:rPr lang="ru-RU" sz="2000" dirty="0" smtClean="0"/>
              <a:t>Выполнить задания в карточках)</a:t>
            </a:r>
            <a:endParaRPr lang="ru-RU" sz="2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" y="2799613"/>
            <a:ext cx="8953227" cy="386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4896544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3509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Green </a:t>
            </a:r>
            <a:r>
              <a:rPr lang="ru-RU" sz="3600" b="1" i="1" dirty="0" smtClean="0"/>
              <a:t>           </a:t>
            </a:r>
            <a:r>
              <a:rPr lang="en-US" sz="3600" b="1" i="1" dirty="0" smtClean="0"/>
              <a:t>–</a:t>
            </a:r>
            <a:r>
              <a:rPr lang="ru-RU" sz="3600" b="1" i="1" dirty="0" smtClean="0"/>
              <a:t> </a:t>
            </a:r>
            <a:r>
              <a:rPr lang="en-US" sz="3600" b="1" i="1" dirty="0" smtClean="0"/>
              <a:t> </a:t>
            </a:r>
            <a:r>
              <a:rPr lang="ru-RU" sz="3600" b="1" i="1" dirty="0" smtClean="0"/>
              <a:t>готовность работать </a:t>
            </a:r>
          </a:p>
          <a:p>
            <a:r>
              <a:rPr lang="en-US" sz="3600" b="1" i="1" dirty="0" smtClean="0"/>
              <a:t>Yellow</a:t>
            </a:r>
            <a:r>
              <a:rPr lang="ru-RU" sz="3600" b="1" i="1" dirty="0" smtClean="0"/>
              <a:t>             </a:t>
            </a:r>
            <a:r>
              <a:rPr lang="en-US" sz="3600" b="1" i="1" dirty="0" smtClean="0"/>
              <a:t> </a:t>
            </a:r>
            <a:r>
              <a:rPr lang="ru-RU" sz="3600" b="1" i="1" dirty="0" smtClean="0"/>
              <a:t>– безразличие , отсутствие интереса к работе</a:t>
            </a:r>
          </a:p>
          <a:p>
            <a:r>
              <a:rPr lang="en-US" sz="3600" b="1" i="1" dirty="0" smtClean="0"/>
              <a:t>Red </a:t>
            </a:r>
            <a:r>
              <a:rPr lang="ru-RU" sz="3600" b="1" i="1" dirty="0" smtClean="0"/>
              <a:t>                </a:t>
            </a:r>
            <a:r>
              <a:rPr lang="en-US" sz="3600" b="1" i="1" dirty="0" smtClean="0"/>
              <a:t>- </a:t>
            </a:r>
            <a:r>
              <a:rPr lang="ru-RU" sz="3600" b="1" i="1" dirty="0" smtClean="0"/>
              <a:t>волнение</a:t>
            </a:r>
            <a:endParaRPr lang="ru-RU" sz="3600" b="1" i="1" dirty="0"/>
          </a:p>
        </p:txBody>
      </p:sp>
      <p:pic>
        <p:nvPicPr>
          <p:cNvPr id="4" name="Рисунок 3" descr="https://e7.pngegg.com/pngimages/460/569/png-clipart-green-smiley-icon-smiley-emoticon-happiness-happy-faces-purple-fac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35090"/>
            <a:ext cx="1080121" cy="80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7.pngwing.com/pngs/575/149/png-transparent-smiley-emoticon-wikipedia-plain-miscellaneous-wikimedia-commons-smile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58" y="3573015"/>
            <a:ext cx="925650" cy="7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.pixabay.com/photo/2013/07/12/16/34/smiley-151175_128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3" y="5157192"/>
            <a:ext cx="1229588" cy="86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44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691157"/>
            <a:ext cx="576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/>
            </a:r>
            <a:br>
              <a:rPr lang="en-US" sz="5400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7920"/>
          </a:xfrm>
        </p:spPr>
      </p:pic>
    </p:spTree>
    <p:extLst>
      <p:ext uri="{BB962C8B-B14F-4D97-AF65-F5344CB8AC3E}">
        <p14:creationId xmlns:p14="http://schemas.microsoft.com/office/powerpoint/2010/main" val="1535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https://learningapps.org/display?v=p826sv4et22</a:t>
            </a:r>
            <a:endParaRPr lang="ru-RU" dirty="0"/>
          </a:p>
        </p:txBody>
      </p:sp>
      <p:pic>
        <p:nvPicPr>
          <p:cNvPr id="4098" name="Picture 2" descr="https://photoshop-kopona.com/uploads/posts/2018-07/153285684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180"/>
            <a:ext cx="7992888" cy="50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47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" y="188640"/>
            <a:ext cx="87983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8568952" cy="2204864"/>
          </a:xfrm>
        </p:spPr>
        <p:txBody>
          <a:bodyPr/>
          <a:lstStyle/>
          <a:p>
            <a:pPr eaLnBrk="1" hangingPunct="1"/>
            <a:r>
              <a:rPr lang="en-US" sz="4800" i="1" dirty="0" smtClean="0"/>
              <a:t>The aims of our lesson are</a:t>
            </a: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4800" i="1" u="sng" dirty="0"/>
              <a:t>to learn:</a:t>
            </a:r>
            <a:r>
              <a:rPr lang="en-US" sz="5400" dirty="0"/>
              <a:t/>
            </a:r>
            <a:br>
              <a:rPr lang="en-US" sz="5400" dirty="0"/>
            </a:br>
            <a:endParaRPr lang="ru-RU" sz="54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61" y="1412776"/>
            <a:ext cx="9900592" cy="4824536"/>
          </a:xfrm>
        </p:spPr>
        <p:txBody>
          <a:bodyPr/>
          <a:lstStyle/>
          <a:p>
            <a:pPr eaLnBrk="1" hangingPunct="1"/>
            <a:r>
              <a:rPr lang="en-US" sz="4400" dirty="0" smtClean="0"/>
              <a:t>Where </a:t>
            </a:r>
            <a:r>
              <a:rPr lang="en-US" sz="4400" dirty="0" smtClean="0"/>
              <a:t>animals </a:t>
            </a:r>
            <a:r>
              <a:rPr lang="en-US" sz="4400" dirty="0" smtClean="0"/>
              <a:t>live;</a:t>
            </a:r>
          </a:p>
          <a:p>
            <a:pPr eaLnBrk="1" hangingPunct="1"/>
            <a:r>
              <a:rPr lang="en-US" sz="4400" dirty="0" smtClean="0"/>
              <a:t>What they can do</a:t>
            </a:r>
            <a:r>
              <a:rPr lang="ru-RU" sz="4400" dirty="0" smtClean="0"/>
              <a:t>;</a:t>
            </a:r>
          </a:p>
          <a:p>
            <a:pPr eaLnBrk="1" hangingPunct="1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learningapps.org/display?v=pxet2h3kn22</a:t>
            </a:r>
            <a:r>
              <a:rPr lang="ru-RU" sz="1400" dirty="0" smtClean="0"/>
              <a:t> </a:t>
            </a:r>
          </a:p>
          <a:p>
            <a:pPr eaLnBrk="1" hangingPunct="1"/>
            <a:r>
              <a:rPr lang="en-US" sz="1400" dirty="0"/>
              <a:t>https://learningapps.org/display?v=pwwikj84n22</a:t>
            </a:r>
            <a:endParaRPr lang="ru-RU" sz="14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60" y="3501008"/>
            <a:ext cx="65527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76" y="188640"/>
            <a:ext cx="7543800" cy="935360"/>
          </a:xfrm>
        </p:spPr>
        <p:txBody>
          <a:bodyPr/>
          <a:lstStyle/>
          <a:p>
            <a:r>
              <a:rPr lang="en-US" sz="5400" dirty="0" smtClean="0"/>
              <a:t>Listen and repeat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968551"/>
          </a:xfrm>
        </p:spPr>
        <p:txBody>
          <a:bodyPr/>
          <a:lstStyle/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72" y="965973"/>
            <a:ext cx="7488832" cy="792089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Animal Song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0" u="sng" dirty="0">
                <a:hlinkClick r:id="rId2"/>
              </a:rPr>
              <a:t>https://www.youtube.com/watch?v=FNdHnlPyCcc</a:t>
            </a:r>
            <a:endParaRPr lang="ru-RU" sz="1200" dirty="0" smtClean="0"/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0" y="1785198"/>
            <a:ext cx="8229600" cy="4411662"/>
          </a:xfrm>
        </p:spPr>
        <p:txBody>
          <a:bodyPr/>
          <a:lstStyle/>
          <a:p>
            <a:r>
              <a:rPr lang="en-US" sz="2400" dirty="0"/>
              <a:t>The            is the king of the jungle</a:t>
            </a:r>
            <a:endParaRPr lang="ru-RU" sz="2400" dirty="0"/>
          </a:p>
          <a:p>
            <a:r>
              <a:rPr lang="en-US" sz="2400" dirty="0"/>
              <a:t>The                   is big and strong.</a:t>
            </a:r>
            <a:endParaRPr lang="ru-RU" sz="2400" dirty="0"/>
          </a:p>
          <a:p>
            <a:r>
              <a:rPr lang="en-US" sz="2400" dirty="0"/>
              <a:t>The                   is very dangerous.</a:t>
            </a:r>
            <a:endParaRPr lang="ru-RU" sz="2400" dirty="0"/>
          </a:p>
          <a:p>
            <a:r>
              <a:rPr lang="en-US" sz="2400" dirty="0"/>
              <a:t>The                 is very long.</a:t>
            </a:r>
            <a:endParaRPr lang="ru-RU" sz="2400" dirty="0"/>
          </a:p>
          <a:p>
            <a:r>
              <a:rPr lang="en-US" sz="2400" dirty="0"/>
              <a:t>The                  likes to swing through the branches.</a:t>
            </a:r>
            <a:endParaRPr lang="ru-RU" sz="2400" dirty="0"/>
          </a:p>
          <a:p>
            <a:r>
              <a:rPr lang="en-US" sz="2400" dirty="0"/>
              <a:t>The                 likes to walk, walk, walk.</a:t>
            </a:r>
            <a:endParaRPr lang="ru-RU" sz="2400" dirty="0"/>
          </a:p>
          <a:p>
            <a:r>
              <a:rPr lang="en-US" sz="2400" dirty="0"/>
              <a:t>The               likes to sit in the mud pool all day.</a:t>
            </a:r>
            <a:endParaRPr lang="ru-RU" sz="2400" dirty="0"/>
          </a:p>
          <a:p>
            <a:r>
              <a:rPr lang="en-US" sz="2400" dirty="0"/>
              <a:t>The                 likes to talk, talk, </a:t>
            </a:r>
            <a:r>
              <a:rPr lang="en-US" sz="2400" dirty="0" smtClean="0"/>
              <a:t>talk</a:t>
            </a:r>
            <a:r>
              <a:rPr lang="en-US" sz="2400" dirty="0"/>
              <a:t>……….</a:t>
            </a:r>
            <a:endParaRPr lang="ru-RU" sz="2400" dirty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55" y="116632"/>
            <a:ext cx="1873420" cy="7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60" y="2565400"/>
            <a:ext cx="1318047" cy="191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17568"/>
            <a:ext cx="1116335" cy="1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Картинки по запросу elephant рису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41" y="112474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403648" cy="16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242173"/>
            <a:ext cx="1728192" cy="16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hippo рисунок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139" y="4941168"/>
            <a:ext cx="1917131" cy="17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parrot рисунок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031" y="5385697"/>
            <a:ext cx="1080219" cy="1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72" y="965973"/>
            <a:ext cx="7488832" cy="792089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Animal Song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0" u="sng" dirty="0">
                <a:hlinkClick r:id="rId2"/>
              </a:rPr>
              <a:t>https://www.youtube.com/watch?v=FNdHnlPyCcc</a:t>
            </a:r>
            <a:endParaRPr lang="ru-RU" sz="1200" dirty="0" smtClean="0"/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0" y="1785198"/>
            <a:ext cx="8229600" cy="4411662"/>
          </a:xfrm>
        </p:spPr>
        <p:txBody>
          <a:bodyPr/>
          <a:lstStyle/>
          <a:p>
            <a:r>
              <a:rPr lang="en-US" sz="2400" dirty="0" smtClean="0"/>
              <a:t>The</a:t>
            </a:r>
            <a:r>
              <a:rPr lang="ru-RU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          </a:t>
            </a:r>
            <a:r>
              <a:rPr lang="en-US" sz="2400" dirty="0"/>
              <a:t>is the king of the jungle</a:t>
            </a:r>
            <a:endParaRPr lang="ru-RU" sz="2400" dirty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elephant </a:t>
            </a:r>
            <a:r>
              <a:rPr lang="en-US" sz="2400" dirty="0" smtClean="0"/>
              <a:t>                  </a:t>
            </a:r>
            <a:r>
              <a:rPr lang="en-US" sz="2400" dirty="0"/>
              <a:t>is big and strong.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 smtClean="0">
                <a:solidFill>
                  <a:srgbClr val="FF0000"/>
                </a:solidFill>
              </a:rPr>
              <a:t>crocodile</a:t>
            </a:r>
            <a:r>
              <a:rPr lang="en-US" sz="2400" dirty="0" smtClean="0"/>
              <a:t>                 </a:t>
            </a:r>
            <a:r>
              <a:rPr lang="en-US" sz="2400" dirty="0"/>
              <a:t>is very dangerous.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 smtClean="0">
                <a:solidFill>
                  <a:srgbClr val="FF0000"/>
                </a:solidFill>
              </a:rPr>
              <a:t>snake  </a:t>
            </a:r>
            <a:r>
              <a:rPr lang="en-US" sz="2400" dirty="0" smtClean="0"/>
              <a:t>             </a:t>
            </a:r>
            <a:r>
              <a:rPr lang="en-US" sz="2400" dirty="0"/>
              <a:t>is very long.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monkey</a:t>
            </a:r>
            <a:r>
              <a:rPr lang="en-US" sz="2400" dirty="0" smtClean="0"/>
              <a:t>   </a:t>
            </a:r>
            <a:r>
              <a:rPr lang="en-US" sz="2400" dirty="0"/>
              <a:t>likes to swing through the branches.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 smtClean="0">
                <a:solidFill>
                  <a:srgbClr val="FF0000"/>
                </a:solidFill>
              </a:rPr>
              <a:t>camel </a:t>
            </a:r>
            <a:r>
              <a:rPr lang="en-US" sz="2400" dirty="0" smtClean="0"/>
              <a:t>              </a:t>
            </a:r>
            <a:r>
              <a:rPr lang="en-US" sz="2400" dirty="0"/>
              <a:t>likes to walk, walk, walk.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 smtClean="0">
                <a:solidFill>
                  <a:srgbClr val="FF0000"/>
                </a:solidFill>
              </a:rPr>
              <a:t>hippo </a:t>
            </a:r>
            <a:r>
              <a:rPr lang="en-US" sz="2400" dirty="0" smtClean="0"/>
              <a:t>            </a:t>
            </a:r>
            <a:r>
              <a:rPr lang="en-US" sz="2400" dirty="0"/>
              <a:t>likes to sit in the mud pool all day.</a:t>
            </a:r>
            <a:endParaRPr lang="ru-RU" sz="2400" dirty="0"/>
          </a:p>
          <a:p>
            <a:r>
              <a:rPr lang="en-US" sz="2400" dirty="0"/>
              <a:t>The  </a:t>
            </a:r>
            <a:r>
              <a:rPr lang="en-US" sz="2400" dirty="0" smtClean="0">
                <a:solidFill>
                  <a:srgbClr val="FF0000"/>
                </a:solidFill>
              </a:rPr>
              <a:t>parrot  </a:t>
            </a:r>
            <a:r>
              <a:rPr lang="en-US" sz="2400" dirty="0" smtClean="0"/>
              <a:t>             </a:t>
            </a:r>
            <a:r>
              <a:rPr lang="en-US" sz="2400" dirty="0"/>
              <a:t>likes to talk, talk, </a:t>
            </a:r>
            <a:r>
              <a:rPr lang="en-US" sz="2400" dirty="0" smtClean="0"/>
              <a:t>talk</a:t>
            </a:r>
            <a:r>
              <a:rPr lang="en-US" sz="2400" dirty="0"/>
              <a:t>……….</a:t>
            </a:r>
            <a:endParaRPr lang="ru-RU" sz="2400" dirty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55" y="116632"/>
            <a:ext cx="1873420" cy="7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60" y="2565400"/>
            <a:ext cx="1318047" cy="191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17568"/>
            <a:ext cx="1116335" cy="1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Картинки по запросу elephant рису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41" y="112474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403648" cy="16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242173"/>
            <a:ext cx="1728192" cy="16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hippo рисунок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139" y="4941168"/>
            <a:ext cx="1917131" cy="17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parrot рисунок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031" y="5385697"/>
            <a:ext cx="1080219" cy="1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1154</TotalTime>
  <Words>238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Сеть</vt:lpstr>
      <vt:lpstr>Тема Office</vt:lpstr>
      <vt:lpstr>Презентация PowerPoint</vt:lpstr>
      <vt:lpstr>Презентация PowerPoint</vt:lpstr>
      <vt:lpstr>Презентация PowerPoint</vt:lpstr>
      <vt:lpstr>https://learningapps.org/display?v=p826sv4et22</vt:lpstr>
      <vt:lpstr>Презентация PowerPoint</vt:lpstr>
      <vt:lpstr>The aims of our lesson are to learn: </vt:lpstr>
      <vt:lpstr>Listen and repeat</vt:lpstr>
      <vt:lpstr>The Animal Song  https://www.youtube.com/watch?v=FNdHnlPyCcc</vt:lpstr>
      <vt:lpstr>The Animal Song  https://www.youtube.com/watch?v=FNdHnlPyCcc</vt:lpstr>
      <vt:lpstr>Презентация PowerPoint</vt:lpstr>
      <vt:lpstr>Презентация PowerPoint</vt:lpstr>
      <vt:lpstr>Презентация PowerPoint</vt:lpstr>
      <vt:lpstr>Презентация PowerPoint</vt:lpstr>
      <vt:lpstr>Where can animals live? https://learningapps.org/display?v=p8bquhv1v16</vt:lpstr>
      <vt:lpstr>Together let's save the lives of animals!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Сенина Ольга Геннадьевна</dc:creator>
  <cp:lastModifiedBy>User</cp:lastModifiedBy>
  <cp:revision>127</cp:revision>
  <dcterms:created xsi:type="dcterms:W3CDTF">2012-11-09T10:37:24Z</dcterms:created>
  <dcterms:modified xsi:type="dcterms:W3CDTF">2022-03-23T16:38:12Z</dcterms:modified>
</cp:coreProperties>
</file>