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38C2-2CF7-43C2-AE4C-264A23F72635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01C82-9F6C-435E-A917-0880CEB2B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B047-AE02-4865-BB69-1C7EAC3E39FF}" type="datetime1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0B05-B10E-48FC-B3A1-743509419A52}" type="datetime1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412E-2EA9-4A53-86B3-E0CD7ADC7CA5}" type="datetime1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8566-9D9D-449A-8127-0493CEB8E66B}" type="datetime1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6D7-1899-42F1-BC54-912A2FDF6432}" type="datetime1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5378-E4CC-402E-9DB0-A04A25A9902A}" type="datetime1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439-0D4E-4471-89D5-0BA8E7F81A35}" type="datetime1">
              <a:rPr lang="ru-RU" smtClean="0"/>
              <a:t>28.05.2023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997F-BEE0-4D46-8211-6B58734CF1DF}" type="datetime1">
              <a:rPr lang="ru-RU" smtClean="0"/>
              <a:t>28.05.2023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509B-BE2A-4243-ADC2-051F6832267C}" type="datetime1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316E-6DB3-402B-AF0A-5A8330DDD9D6}" type="datetime1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20C3-E08F-4B85-BA1C-DFDDB195DB85}" type="datetime1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CEBB-B026-4B62-A4A5-DEFA4560E09A}" type="datetime1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шаблона PowerPoint. Цветные карандаши - ProPowerPoin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44824"/>
            <a:ext cx="941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English Script" pitchFamily="66" charset="-52"/>
              </a:rPr>
              <a:t>Урок изобразительного искусства</a:t>
            </a:r>
            <a:endParaRPr lang="ru-RU" sz="6000" b="1" dirty="0">
              <a:solidFill>
                <a:srgbClr val="002060"/>
              </a:solidFill>
              <a:latin typeface="English Script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933055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МБОУ «СОШ №8» г.Топки,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Кемеровская область-Кузбасс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Падалко Екатерина Николаевна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аблон для презентации &quot;Карандаши&quot;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3" y="2708920"/>
            <a:ext cx="7920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English Script" pitchFamily="66" charset="-52"/>
              </a:rPr>
              <a:t>Спасибо за работу!</a:t>
            </a:r>
            <a:endParaRPr lang="ru-RU" sz="8800" b="1" dirty="0">
              <a:solidFill>
                <a:srgbClr val="0070C0"/>
              </a:solidFill>
              <a:latin typeface="English Script" pitchFamily="66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Free Crayons Powerpoint Template for Present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Pencil and Paper Free PPT Backgrounds for your PowerPoint Tem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Ссылки на использованные ресурсы: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26876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https://studref.com/478750/kulturologiya/voskovye_karandashi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поющие мышата\12a9a7f693467b0f626d2b9483a71cf588ech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дрей\Desktop\поющие мышата\329cc6c74787ad23162bd2566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3" y="0"/>
            <a:ext cx="9122217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поющие мышата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поющие мышата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поющие мышата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поющие мышата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поющие мышата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поющие мышата\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4</cp:revision>
  <dcterms:created xsi:type="dcterms:W3CDTF">2023-05-28T10:05:38Z</dcterms:created>
  <dcterms:modified xsi:type="dcterms:W3CDTF">2023-05-28T10:21:59Z</dcterms:modified>
</cp:coreProperties>
</file>