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1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06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1781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3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8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4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6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44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71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402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9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81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3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8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94C4F86-5785-4AD5-A474-A3754458D1F0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0200-EB25-49FD-A0C4-39A415DD78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72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fif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/>
              <a:t>На чём писали в древности и изобретение бумаги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Занятие по информационной грамотности для учащихся 5х классов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41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Капова пещера. Башкирия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639" y="1784838"/>
            <a:ext cx="6721153" cy="4463562"/>
          </a:xfrm>
        </p:spPr>
      </p:pic>
    </p:spTree>
    <p:extLst>
      <p:ext uri="{BB962C8B-B14F-4D97-AF65-F5344CB8AC3E}">
        <p14:creationId xmlns:p14="http://schemas.microsoft.com/office/powerpoint/2010/main" val="21542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Капова пещера. Башкирия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1942185"/>
            <a:ext cx="5600700" cy="3695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2022231"/>
            <a:ext cx="5240216" cy="47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9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Папирус (растение)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63" y="2608935"/>
            <a:ext cx="2681668" cy="3765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77" y="2608935"/>
            <a:ext cx="4563207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85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Папирусные свитки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6" y="2052638"/>
            <a:ext cx="6870346" cy="4195762"/>
          </a:xfrm>
        </p:spPr>
      </p:pic>
    </p:spTree>
    <p:extLst>
      <p:ext uri="{BB962C8B-B14F-4D97-AF65-F5344CB8AC3E}">
        <p14:creationId xmlns:p14="http://schemas.microsoft.com/office/powerpoint/2010/main" val="95795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Папирусные свитки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6" y="1853248"/>
            <a:ext cx="5968389" cy="371228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77" y="2136531"/>
            <a:ext cx="4602773" cy="375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3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Бамбук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16" y="1627126"/>
            <a:ext cx="3560884" cy="29448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03" y="931983"/>
            <a:ext cx="4514727" cy="3068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677" y="4220308"/>
            <a:ext cx="3183915" cy="218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65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Бамбуковые книги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23" y="1345223"/>
            <a:ext cx="3339245" cy="258658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46" y="1213338"/>
            <a:ext cx="4528039" cy="27184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68" y="4097215"/>
            <a:ext cx="2403649" cy="27607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79" y="4097215"/>
            <a:ext cx="3918806" cy="250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8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Церы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" y="1702997"/>
            <a:ext cx="3810000" cy="25717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111" y="1592312"/>
            <a:ext cx="2784964" cy="25761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308" y="1429728"/>
            <a:ext cx="4374173" cy="32685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53" y="4404946"/>
            <a:ext cx="3862516" cy="231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33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Пергамент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546" y="1853248"/>
            <a:ext cx="3653461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4" y="1969477"/>
            <a:ext cx="4973515" cy="40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4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Берестяные грамоты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2" y="1281663"/>
            <a:ext cx="4957763" cy="28858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0" y="1334956"/>
            <a:ext cx="5238750" cy="3638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80" y="477422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чём писали в древности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Узелковое письмо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42" y="2461846"/>
            <a:ext cx="8178311" cy="398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Цай</a:t>
            </a:r>
            <a:r>
              <a:rPr lang="ru-RU" dirty="0" smtClean="0"/>
              <a:t> Лунь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8" y="1424353"/>
            <a:ext cx="4369777" cy="4897315"/>
          </a:xfrm>
        </p:spPr>
      </p:pic>
    </p:spTree>
    <p:extLst>
      <p:ext uri="{BB962C8B-B14F-4D97-AF65-F5344CB8AC3E}">
        <p14:creationId xmlns:p14="http://schemas.microsoft.com/office/powerpoint/2010/main" val="187423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Изготовление бумаги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6" y="1938338"/>
            <a:ext cx="4919653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377" y="2008677"/>
            <a:ext cx="56292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Узелковое письмо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1" y="2174081"/>
            <a:ext cx="7438292" cy="4147588"/>
          </a:xfrm>
        </p:spPr>
      </p:pic>
    </p:spTree>
    <p:extLst>
      <p:ext uri="{BB962C8B-B14F-4D97-AF65-F5344CB8AC3E}">
        <p14:creationId xmlns:p14="http://schemas.microsoft.com/office/powerpoint/2010/main" val="2006963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Узелковое письмо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20" y="2052638"/>
            <a:ext cx="7353726" cy="4195762"/>
          </a:xfrm>
        </p:spPr>
      </p:pic>
    </p:spTree>
    <p:extLst>
      <p:ext uri="{BB962C8B-B14F-4D97-AF65-F5344CB8AC3E}">
        <p14:creationId xmlns:p14="http://schemas.microsoft.com/office/powerpoint/2010/main" val="347801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Вампум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0" y="2054469"/>
            <a:ext cx="2031023" cy="38187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562" y="1702776"/>
            <a:ext cx="3429000" cy="32121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8" y="2963008"/>
            <a:ext cx="4070840" cy="23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7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Вампум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31" y="1767254"/>
            <a:ext cx="6989884" cy="4288265"/>
          </a:xfrm>
        </p:spPr>
      </p:pic>
    </p:spTree>
    <p:extLst>
      <p:ext uri="{BB962C8B-B14F-4D97-AF65-F5344CB8AC3E}">
        <p14:creationId xmlns:p14="http://schemas.microsoft.com/office/powerpoint/2010/main" val="1991065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Пещера </a:t>
            </a:r>
            <a:r>
              <a:rPr lang="ru-RU" dirty="0" err="1" smtClean="0"/>
              <a:t>Альтамира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1608992"/>
            <a:ext cx="6924949" cy="4639408"/>
          </a:xfrm>
        </p:spPr>
      </p:pic>
    </p:spTree>
    <p:extLst>
      <p:ext uri="{BB962C8B-B14F-4D97-AF65-F5344CB8AC3E}">
        <p14:creationId xmlns:p14="http://schemas.microsoft.com/office/powerpoint/2010/main" val="825154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Пещера </a:t>
            </a:r>
            <a:r>
              <a:rPr lang="ru-RU" dirty="0" err="1"/>
              <a:t>Альтамира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3" y="2210899"/>
            <a:ext cx="6297436" cy="419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292" y="2489505"/>
            <a:ext cx="4106008" cy="362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3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Пещера </a:t>
            </a:r>
            <a:r>
              <a:rPr lang="ru-RU" dirty="0" err="1"/>
              <a:t>Альтамира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46" y="1679331"/>
            <a:ext cx="5987562" cy="4519246"/>
          </a:xfrm>
        </p:spPr>
      </p:pic>
    </p:spTree>
    <p:extLst>
      <p:ext uri="{BB962C8B-B14F-4D97-AF65-F5344CB8AC3E}">
        <p14:creationId xmlns:p14="http://schemas.microsoft.com/office/powerpoint/2010/main" val="38714638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</TotalTime>
  <Words>62</Words>
  <Application>Microsoft Office PowerPoint</Application>
  <PresentationFormat>Широкоэкранный</PresentationFormat>
  <Paragraphs>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Ион</vt:lpstr>
      <vt:lpstr>На чём писали в древности и изобретение бумаги</vt:lpstr>
      <vt:lpstr>На чём писали в древности</vt:lpstr>
      <vt:lpstr>Узелковое письмо</vt:lpstr>
      <vt:lpstr>Узелковое письмо</vt:lpstr>
      <vt:lpstr>Вампум</vt:lpstr>
      <vt:lpstr>Вампум</vt:lpstr>
      <vt:lpstr>Пещера Альтамира</vt:lpstr>
      <vt:lpstr>Пещера Альтамира</vt:lpstr>
      <vt:lpstr>Пещера Альтамира</vt:lpstr>
      <vt:lpstr>Капова пещера. Башкирия</vt:lpstr>
      <vt:lpstr>Капова пещера. Башкирия</vt:lpstr>
      <vt:lpstr>Папирус (растение)</vt:lpstr>
      <vt:lpstr>Папирусные свитки</vt:lpstr>
      <vt:lpstr>Папирусные свитки</vt:lpstr>
      <vt:lpstr>Бамбук</vt:lpstr>
      <vt:lpstr>Бамбуковые книги</vt:lpstr>
      <vt:lpstr>Церы</vt:lpstr>
      <vt:lpstr>Пергамент</vt:lpstr>
      <vt:lpstr>Берестяные грамоты</vt:lpstr>
      <vt:lpstr>Цай Лунь</vt:lpstr>
      <vt:lpstr>Изготовление бумаги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письменности</dc:title>
  <dc:creator>Олеся Кожухова</dc:creator>
  <cp:lastModifiedBy>Олеся Кожухова</cp:lastModifiedBy>
  <cp:revision>39</cp:revision>
  <dcterms:created xsi:type="dcterms:W3CDTF">2023-11-16T05:49:27Z</dcterms:created>
  <dcterms:modified xsi:type="dcterms:W3CDTF">2023-11-21T04:48:03Z</dcterms:modified>
</cp:coreProperties>
</file>