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6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7\Богдан\Desktop\конспект внеур\hello_html_dba99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42033"/>
            <a:ext cx="7704856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19.userapi.com/impf/uVeR0NGxiWQjXj_cPMcm9cOZsbc-1XyOZdaxiw/SJAEdgJIywQ.jpg?size=0x0&amp;quality=90&amp;proxy=1&amp;sign=66ad162bbf8a6078c46c7fa936833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2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39.userapi.com/impf/gispo28XJE9PY2q-1GEUDHGanXiu9bgcxBrl6Q/XFryZ9ozvus.jpg?size=0x0&amp;quality=90&amp;proxy=1&amp;sign=2f5198abd6a878b7acf8112cb5b66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4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53.userapi.com/impf/1R1BgmXbVsC8aSijy8WW16oxEUzkRF8P4IwPlw/gZlmAIGlpjE.jpg?size=0x0&amp;quality=90&amp;proxy=1&amp;sign=8b0ef974ffc26795690987a4742d9e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12, 3, 2, 3, 11, 15, 9, 3, 1 - 10, 5, 6, 3, 12, 8, 1, 5, 13, 1, 13, 14. 8.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Ключевые слова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1, 2, 3, 4,5 - третий день недели.</a:t>
            </a:r>
          </a:p>
          <a:p>
            <a:r>
              <a:rPr lang="ru-RU" dirty="0" smtClean="0"/>
              <a:t>6, 7, 8, 9, 5 - учреждение, где ученики получают знания.</a:t>
            </a:r>
          </a:p>
          <a:p>
            <a:r>
              <a:rPr lang="ru-RU" dirty="0" smtClean="0"/>
              <a:t> 10, 8, 11. 15 - нижние конечности человека.</a:t>
            </a:r>
          </a:p>
          <a:p>
            <a:r>
              <a:rPr lang="ru-RU" dirty="0" smtClean="0"/>
              <a:t>12, 8, 13, 14, 5 - верхняя лиственная часть у картофеля, моркови, свеклы.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Береги лес - наше богатство.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4" descr="https://images.wallpaperscraft.ru/image/derevya_les_reka_trava_103964_2700x1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387" y="1000108"/>
            <a:ext cx="7885456" cy="576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Из данных видов транспорта исключите «лишнее» слово и объясните свой выбор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автомобиль, теплоход, велосипед, мотоцикл, автобус, самолет.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7\Богдан\Desktop\конспект внеур\hello_html_m3e1b1e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1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Изюм\Desktop\nature-spring-field-flowers-flow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roy-podskazka.ru/images/article/thumb/718-0/2019/10/cvety-pohozhie-na-kolokolchiki-vidy-i-opisaniya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92" y="357166"/>
            <a:ext cx="887866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ages.ru.prom.st/471656111_w640_h640_romashka-ajbolit-aptech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8514"/>
            <a:ext cx="7500990" cy="6122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avatars.mds.yandex.net/get-zen_doc/751940/pub_5d0766bac030570d67803566_5d0766f69415b00db99bb5f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3"/>
            <a:ext cx="8501122" cy="646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зюм\Desktop\0dc7af72-e9d1-11e4-b9a3-b11368ee124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3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72.userapi.com/impf/TlPiOWnZjDScPnzBSPStm-xIMoJMDvucS6ge0w/jygfb7AhOao.jpg?size=0x0&amp;quality=90&amp;proxy=1&amp;sign=39231792f31e5e8a84ac79cb633150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4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76.userapi.com/impf/spBThLoR940CDrIGIUNmGzJJgZYNRsgqDjVb9A/o6EizYD0zFU.jpg?size=0x0&amp;quality=90&amp;proxy=1&amp;sign=d0a96daea5a8e2379d00fc919f919a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7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sun9-34.userapi.com/impf/Ncq99L-F9V1wBWtTtu2K5R9ifDQvXW7RXE8GHA/uBYJDQPIpJs.jpg?size=0x0&amp;quality=90&amp;proxy=1&amp;sign=ebde7bd3f04edfac92c64a962109c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84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142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12, 3, 2, 3, 11, 15, 9, 3, 1 - 10, 5, 6, 3, 12, 8, 1, 5, 13, 1, 13, 14. 8. ! </vt:lpstr>
      <vt:lpstr>Береги лес - наше богатство. </vt:lpstr>
      <vt:lpstr>Из данных видов транспорта исключите «лишнее» слово и объясните свой выбор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Stepan</dc:creator>
  <cp:lastModifiedBy>Изюм</cp:lastModifiedBy>
  <cp:revision>6</cp:revision>
  <dcterms:created xsi:type="dcterms:W3CDTF">2020-10-19T04:15:35Z</dcterms:created>
  <dcterms:modified xsi:type="dcterms:W3CDTF">2020-10-27T10:38:08Z</dcterms:modified>
</cp:coreProperties>
</file>