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4" r:id="rId2"/>
    <p:sldId id="257" r:id="rId3"/>
    <p:sldId id="277" r:id="rId4"/>
    <p:sldId id="258" r:id="rId5"/>
    <p:sldId id="278" r:id="rId6"/>
    <p:sldId id="280" r:id="rId7"/>
    <p:sldId id="282" r:id="rId8"/>
    <p:sldId id="281" r:id="rId9"/>
    <p:sldId id="260" r:id="rId10"/>
    <p:sldId id="256" r:id="rId11"/>
    <p:sldId id="283" r:id="rId12"/>
    <p:sldId id="285" r:id="rId13"/>
    <p:sldId id="286" r:id="rId14"/>
    <p:sldId id="279" r:id="rId15"/>
    <p:sldId id="287" r:id="rId16"/>
    <p:sldId id="288" r:id="rId17"/>
    <p:sldId id="289" r:id="rId18"/>
    <p:sldId id="290" r:id="rId19"/>
    <p:sldId id="291" r:id="rId20"/>
    <p:sldId id="274" r:id="rId21"/>
    <p:sldId id="293" r:id="rId22"/>
    <p:sldId id="276" r:id="rId23"/>
    <p:sldId id="292" r:id="rId24"/>
    <p:sldId id="259" r:id="rId25"/>
    <p:sldId id="272" r:id="rId26"/>
    <p:sldId id="295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27" autoAdjust="0"/>
    <p:restoredTop sz="82616" autoAdjust="0"/>
  </p:normalViewPr>
  <p:slideViewPr>
    <p:cSldViewPr>
      <p:cViewPr varScale="1">
        <p:scale>
          <a:sx n="71" d="100"/>
          <a:sy n="71" d="100"/>
        </p:scale>
        <p:origin x="-6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DF603-594E-4DCC-BE84-23B0214AA472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5089B2-8B2B-42A6-82B7-EA55CFCAF5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89B2-8B2B-42A6-82B7-EA55CFCAF59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89B2-8B2B-42A6-82B7-EA55CFCAF59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РОССИЯ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89B2-8B2B-42A6-82B7-EA55CFCAF595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89B2-8B2B-42A6-82B7-EA55CFCAF595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89B2-8B2B-42A6-82B7-EA55CFCAF595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55635-756E-456F-B5EE-4246DE99225B}" type="datetimeFigureOut">
              <a:rPr lang="ru-RU" smtClean="0"/>
              <a:pPr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51E8-11DB-4AD9-A0C6-4BB7210F7B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60;&#1088;&#1086;&#1085;&#1090;&#1072;&#1081;&#1084;\Desktop\&#1082;&#1083;%20&#1095;&#1072;&#1089;%20&#1089;%20&#1083;&#1102;&#1073;&#1086;&#1074;&#1100;&#1102;%20&#1086;%20&#1088;&#1086;&#1076;&#1080;&#1085;&#1077;\&#1096;&#1091;&#1080;%20&#1074;%20&#1083;&#1077;&#1089;&#1091;.mp3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60;&#1088;&#1086;&#1085;&#1090;&#1072;&#1081;&#1084;\Desktop\&#1082;&#1083;%20&#1095;&#1072;&#1089;%20&#1089;%20&#1083;&#1102;&#1073;&#1086;&#1074;&#1100;&#1102;%20&#1086;%20&#1088;&#1086;&#1076;&#1080;&#1085;&#1077;\05%20&#1052;&#1086;&#1103;%20&#1056;&#1086;&#1076;&#1080;&#1085;&#1072;%20+.mp3" TargetMode="Externa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fb.ru/article/334870/goroda-saratovskoy-oblasti-spisok-opisanie-interesnyie-faktyi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60;&#1088;&#1086;&#1085;&#1090;&#1072;&#1081;&#1084;\Desktop\&#1082;&#1083;%20&#1095;&#1072;&#1089;%20&#1089;%20&#1083;&#1102;&#1073;&#1086;&#1074;&#1100;&#1102;%20&#1086;%20&#1088;&#1086;&#1076;&#1080;&#1085;&#1077;\&#1050;.&#1044;.&#1059;&#1096;&#1080;&#1085;&#1089;&#1082;&#1080;&#1081;%20_&#1053;&#1072;&#1096;&#1077;%20&#1054;&#1090;&#1077;&#1095;&#1077;&#1089;&#1090;&#1074;&#1086;_.mp4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95736" y="764704"/>
            <a:ext cx="4742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/>
              <a:t>«С любовью о Родине»</a:t>
            </a:r>
          </a:p>
        </p:txBody>
      </p:sp>
      <p:pic>
        <p:nvPicPr>
          <p:cNvPr id="1026" name="Picture 2" descr="C:\Users\Фронтайм\Desktop\DSC00698.JPG"/>
          <p:cNvPicPr>
            <a:picLocks noChangeAspect="1" noChangeArrowheads="1"/>
          </p:cNvPicPr>
          <p:nvPr/>
        </p:nvPicPr>
        <p:blipFill>
          <a:blip r:embed="rId3" cstate="print"/>
          <a:srcRect l="12224"/>
          <a:stretch>
            <a:fillRect/>
          </a:stretch>
        </p:blipFill>
        <p:spPr bwMode="auto">
          <a:xfrm>
            <a:off x="1907704" y="1772816"/>
            <a:ext cx="5170232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55776" y="5517232"/>
            <a:ext cx="617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Классный руководитель: </a:t>
            </a:r>
            <a:r>
              <a:rPr lang="ru-RU" dirty="0" err="1" smtClean="0"/>
              <a:t>Рощупкина</a:t>
            </a:r>
            <a:r>
              <a:rPr lang="ru-RU" dirty="0" smtClean="0"/>
              <a:t> Татьяна Александровна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51920" y="6381328"/>
            <a:ext cx="1974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Николаевка 2022г.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5816" y="5517232"/>
            <a:ext cx="6400800" cy="1752600"/>
          </a:xfrm>
        </p:spPr>
        <p:txBody>
          <a:bodyPr/>
          <a:lstStyle/>
          <a:p>
            <a:endParaRPr lang="ru-RU" sz="4800" b="1" i="1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5" name="Picture 3" descr="C:\Users\Dinar\Pictures\берез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5107" cy="6858000"/>
          </a:xfrm>
          <a:prstGeom prst="rect">
            <a:avLst/>
          </a:prstGeom>
          <a:noFill/>
        </p:spPr>
      </p:pic>
      <p:pic>
        <p:nvPicPr>
          <p:cNvPr id="7" name="шуи в лесу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452320" y="56612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" descr="http://www.nightcitylights.com/Blog/201008/04/025.jpg"/>
          <p:cNvPicPr>
            <a:picLocks noChangeAspect="1" noChangeArrowheads="1"/>
          </p:cNvPicPr>
          <p:nvPr/>
        </p:nvPicPr>
        <p:blipFill>
          <a:blip r:embed="rId2" cstate="print"/>
          <a:srcRect l="41058" t="5841" r="14153" b="10513"/>
          <a:stretch>
            <a:fillRect/>
          </a:stretch>
        </p:blipFill>
        <p:spPr bwMode="auto">
          <a:xfrm>
            <a:off x="323528" y="260648"/>
            <a:ext cx="4752528" cy="59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cherkashov2011-0-2010_10_28_101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980728"/>
            <a:ext cx="296186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600201"/>
            <a:ext cx="7715200" cy="377301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99898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Герой Советского Союза    Василий Михайлович Кузьмин</a:t>
            </a:r>
            <a:endParaRPr lang="ru-RU" sz="3600" b="1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9"/>
            <a:ext cx="3600400" cy="51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1317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Герой Российской Федерации</a:t>
            </a:r>
            <a:br>
              <a:rPr lang="ru-RU" sz="3600" b="1" dirty="0" smtClean="0"/>
            </a:br>
            <a:r>
              <a:rPr lang="ru-RU" sz="3600" b="1" dirty="0" smtClean="0"/>
              <a:t>Портнягин Денис Олегович</a:t>
            </a:r>
            <a:endParaRPr lang="ru-RU" sz="3600" b="1" dirty="0"/>
          </a:p>
        </p:txBody>
      </p:sp>
      <p:pic>
        <p:nvPicPr>
          <p:cNvPr id="4" name="Рисунок 3" descr="СИРИЙСКИЙ ОФИЦЕР БЫЛ ШОКИРОВАН ГЕРОИЗМОМ РОССИЙСКИХ СОЛДАТ ПРИ НАПАДЕНИИ  БОЕВИКОВ О том, как простой русский.. | ВКонтакт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4807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IMGP22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8568952" cy="642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05 Моя Родина +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99525" y="638132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C:\Documents and Settings\user\Мои документы\рощупкина фото от корниловыхх\SNV81189.JPG"/>
          <p:cNvPicPr>
            <a:picLocks noChangeAspect="1" noChangeArrowheads="1"/>
          </p:cNvPicPr>
          <p:nvPr/>
        </p:nvPicPr>
        <p:blipFill>
          <a:blip r:embed="rId2" cstate="print"/>
          <a:srcRect b="12033"/>
          <a:stretch>
            <a:fillRect/>
          </a:stretch>
        </p:blipFill>
        <p:spPr bwMode="auto">
          <a:xfrm>
            <a:off x="323528" y="188640"/>
            <a:ext cx="8347230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Фронтайм\Desktop\полевые цветы\20201206_1118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56917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Фронтайм\Desktop\полевые цветы\20210617_102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29108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Фронтайм\Desktop\полевые цветы\20210617_102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44893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Фронтайм\Desktop\полевые цветы\DSC06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35196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/>
              <a:t>    </a:t>
            </a:r>
            <a:endParaRPr lang="ru-RU" b="1" dirty="0"/>
          </a:p>
        </p:txBody>
      </p:sp>
      <p:pic>
        <p:nvPicPr>
          <p:cNvPr id="4" name="Содержимое 3" descr="русское пол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987824" y="620688"/>
            <a:ext cx="57606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России деревня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частица,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для нас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родительский дом. 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мы рады, что можем гордиться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Малой Родиной, где мы живем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/>
              <a:t>    </a:t>
            </a:r>
            <a:endParaRPr lang="ru-RU" b="1" dirty="0"/>
          </a:p>
        </p:txBody>
      </p:sp>
      <p:pic>
        <p:nvPicPr>
          <p:cNvPr id="6" name="Picture 2" descr="C:\Users\Dinar\Pictures\неб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37834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Фронтайм\Desktop\полевые цветы\природа\20201206_11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36904" cy="610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059832" y="2060848"/>
            <a:ext cx="3024336" cy="244827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Любовь к Родине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6012160" y="2276872"/>
            <a:ext cx="2915816" cy="187220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любви к своей малой Родине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048723">
            <a:off x="5360625" y="3976903"/>
            <a:ext cx="3096266" cy="22232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труде на благо Родины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3217540" y="4423420"/>
            <a:ext cx="2780928" cy="28083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готовности охранять и защищать свою страну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3491880" y="-315416"/>
            <a:ext cx="2304256" cy="244827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любви к культуре своего народа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0" y="2204864"/>
            <a:ext cx="3240360" cy="194421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желании процветания своей Родины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19703736">
            <a:off x="602531" y="3758120"/>
            <a:ext cx="3155229" cy="25237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уважении к героическим подвигам своих  предков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2751596">
            <a:off x="1362093" y="594166"/>
            <a:ext cx="2474130" cy="193423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гордости за свой народ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19122084">
            <a:off x="5297451" y="629518"/>
            <a:ext cx="2613997" cy="187422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любви к своему дому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4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>
              <a:buNone/>
            </a:pPr>
            <a:r>
              <a:rPr lang="ru-RU" sz="3600" b="1" i="1" dirty="0" smtClean="0"/>
              <a:t>    </a:t>
            </a:r>
            <a:endParaRPr lang="ru-RU" b="1" dirty="0"/>
          </a:p>
        </p:txBody>
      </p:sp>
      <p:pic>
        <p:nvPicPr>
          <p:cNvPr id="4" name="Содержимое 3" descr="русское пол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987824" y="620688"/>
            <a:ext cx="57606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России деревня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частица,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для нас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родительский дом. 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мы рады, что можем гордиться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Малой Родиной, где мы живем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3" name="Рисунок 2" descr="з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68952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15123807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5517232"/>
            <a:ext cx="5844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работу!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1328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https://infourok.ru/prezentaciya-predpriyatiya-goroda-saratova-2273185.html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2"/>
              </a:rPr>
              <a:t>http://fb.ru/article/334870/goroda-saratovskoy-oblasti-spisok-opisanie-interesnyie-faktyi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https://www.youtube.com/watch?v=LJ_nTLjwbAI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усское пол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4176464" cy="2819113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Необъятны просторы нашей Родины</a:t>
            </a:r>
            <a:endParaRPr lang="ru-RU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inar\Pictures\зи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980728"/>
            <a:ext cx="4104456" cy="2808311"/>
          </a:xfrm>
          <a:prstGeom prst="rect">
            <a:avLst/>
          </a:prstGeom>
          <a:noFill/>
        </p:spPr>
      </p:pic>
      <p:pic>
        <p:nvPicPr>
          <p:cNvPr id="1027" name="Picture 3" descr="C:\Users\Dinar\Pictures\бере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89040"/>
            <a:ext cx="4104456" cy="2664296"/>
          </a:xfrm>
          <a:prstGeom prst="rect">
            <a:avLst/>
          </a:prstGeom>
          <a:noFill/>
        </p:spPr>
      </p:pic>
      <p:pic>
        <p:nvPicPr>
          <p:cNvPr id="1029" name="Picture 5" descr="C:\Users\Dinar\Pictures\гор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789040"/>
            <a:ext cx="4104456" cy="27363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764704"/>
            <a:ext cx="8229600" cy="5433467"/>
          </a:xfrm>
        </p:spPr>
        <p:txBody>
          <a:bodyPr/>
          <a:lstStyle/>
          <a:p>
            <a:pPr>
              <a:buNone/>
            </a:pPr>
            <a:r>
              <a:rPr lang="ru-RU" b="1" i="1" dirty="0" smtClean="0"/>
              <a:t>    </a:t>
            </a:r>
            <a:endParaRPr lang="ru-RU" b="1" dirty="0"/>
          </a:p>
        </p:txBody>
      </p:sp>
      <p:pic>
        <p:nvPicPr>
          <p:cNvPr id="4" name="Picture 2" descr="C:\Users\Dinar\Pictures\50649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126314" y="0"/>
            <a:ext cx="9270314" cy="68553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1916832"/>
            <a:ext cx="5688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FFFF00"/>
                </a:solidFill>
              </a:rPr>
              <a:t>РОССИЯ</a:t>
            </a:r>
            <a:endParaRPr lang="ru-RU" sz="9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К.Д.Ушинский _Наше Отечество_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99592" y="620688"/>
            <a:ext cx="73152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ГОСУДАРСТВЕННЫЕ СИМВОЛЫ  РОССИИ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bigslide.ru/images/4/3574/960/img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4236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8754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Расположение саратовской области на карте России</a:t>
            </a:r>
            <a:endParaRPr lang="ru-RU" dirty="0"/>
          </a:p>
        </p:txBody>
      </p:sp>
      <p:pic>
        <p:nvPicPr>
          <p:cNvPr id="3074" name="Picture 2" descr="D:\Users\Admin\Desktop\1\19437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8643998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54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D:\Users\Admin\Desktop\1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670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125</Words>
  <Application>Microsoft Office PowerPoint</Application>
  <PresentationFormat>Экран (4:3)</PresentationFormat>
  <Paragraphs>35</Paragraphs>
  <Slides>26</Slides>
  <Notes>5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Необъятны просторы нашей Родины</vt:lpstr>
      <vt:lpstr>Слайд 4</vt:lpstr>
      <vt:lpstr>Слайд 5</vt:lpstr>
      <vt:lpstr>ГОСУДАРСТВЕННЫЕ СИМВОЛЫ  РОССИИ</vt:lpstr>
      <vt:lpstr>Расположение саратовской области на карте России</vt:lpstr>
      <vt:lpstr>Слайд 8</vt:lpstr>
      <vt:lpstr>Слайд 9</vt:lpstr>
      <vt:lpstr>Слайд 10</vt:lpstr>
      <vt:lpstr>Слайд 11</vt:lpstr>
      <vt:lpstr>Герой Советского Союза    Василий Михайлович Кузьмин</vt:lpstr>
      <vt:lpstr>Герой Российской Федерации Портнягин Денис Олегович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сентября</dc:title>
  <dc:creator>Дом</dc:creator>
  <cp:lastModifiedBy>Фронтайм</cp:lastModifiedBy>
  <cp:revision>35</cp:revision>
  <dcterms:created xsi:type="dcterms:W3CDTF">2016-08-30T19:41:34Z</dcterms:created>
  <dcterms:modified xsi:type="dcterms:W3CDTF">2022-11-08T17:32:22Z</dcterms:modified>
</cp:coreProperties>
</file>