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56" r:id="rId3"/>
    <p:sldId id="262" r:id="rId4"/>
    <p:sldId id="264" r:id="rId5"/>
    <p:sldId id="263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200-DA6C-4487-A446-F156FC9B291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B300F4-0114-4209-A8D3-408761C41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200-DA6C-4487-A446-F156FC9B291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00F4-0114-4209-A8D3-408761C41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B300F4-0114-4209-A8D3-408761C41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200-DA6C-4487-A446-F156FC9B291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200-DA6C-4487-A446-F156FC9B291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EB300F4-0114-4209-A8D3-408761C41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200-DA6C-4487-A446-F156FC9B291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B300F4-0114-4209-A8D3-408761C41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017C200-DA6C-4487-A446-F156FC9B291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00F4-0114-4209-A8D3-408761C41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200-DA6C-4487-A446-F156FC9B291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B300F4-0114-4209-A8D3-408761C41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200-DA6C-4487-A446-F156FC9B291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EB300F4-0114-4209-A8D3-408761C41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200-DA6C-4487-A446-F156FC9B291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B300F4-0114-4209-A8D3-408761C41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B300F4-0114-4209-A8D3-408761C41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200-DA6C-4487-A446-F156FC9B291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EB300F4-0114-4209-A8D3-408761C41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017C200-DA6C-4487-A446-F156FC9B291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17C200-DA6C-4487-A446-F156FC9B291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B300F4-0114-4209-A8D3-408761C41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Дистанционный урок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556792"/>
            <a:ext cx="53285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Ударение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365104"/>
            <a:ext cx="597666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Разработала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МКОУ СОШ № 1 г. Сосенский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Васильева Ирина Тимофеевна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08894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4400" cy="79208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Ударение.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772816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узнаем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такое ударение.</a:t>
            </a:r>
          </a:p>
          <a:p>
            <a:pPr marL="342900" indent="-342900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Какой слог называют ударным, а какой безударным.</a:t>
            </a:r>
          </a:p>
          <a:p>
            <a:pPr marL="342900" indent="-342900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Какова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слово-образующая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роль ударения.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1. Что такое ударение.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628800"/>
            <a:ext cx="770485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schemeClr val="tx1"/>
              </a:solidFill>
            </a:endParaRPr>
          </a:p>
          <a:p>
            <a:pPr algn="ctr"/>
            <a:endParaRPr lang="ru-RU" sz="4400" dirty="0" smtClean="0">
              <a:solidFill>
                <a:schemeClr val="tx1"/>
              </a:solidFill>
            </a:endParaRPr>
          </a:p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Мама 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644008" y="2060848"/>
            <a:ext cx="72008" cy="21602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60032" y="1988840"/>
            <a:ext cx="0" cy="115212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83568" y="407707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Ударение – это выделение в слове голосом одного из слогов.</a:t>
            </a:r>
          </a:p>
        </p:txBody>
      </p:sp>
      <p:sp>
        <p:nvSpPr>
          <p:cNvPr id="15" name="Дуга 14"/>
          <p:cNvSpPr/>
          <p:nvPr/>
        </p:nvSpPr>
        <p:spPr>
          <a:xfrm rot="7145054">
            <a:off x="3728480" y="2297448"/>
            <a:ext cx="914400" cy="914400"/>
          </a:xfrm>
          <a:prstGeom prst="arc">
            <a:avLst>
              <a:gd name="adj1" fmla="val 15708855"/>
              <a:gd name="adj2" fmla="val 264777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7145054">
            <a:off x="4880608" y="2297448"/>
            <a:ext cx="914400" cy="914400"/>
          </a:xfrm>
          <a:prstGeom prst="arc">
            <a:avLst>
              <a:gd name="adj1" fmla="val 15708855"/>
              <a:gd name="adj2" fmla="val 264777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2. Ударный и безударный слог.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772816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/>
              <a:t>Машина</a:t>
            </a:r>
          </a:p>
          <a:p>
            <a:pPr algn="ctr"/>
            <a:endParaRPr lang="ru-RU" sz="6600" dirty="0" smtClean="0"/>
          </a:p>
          <a:p>
            <a:pPr algn="ctr"/>
            <a:endParaRPr lang="ru-RU" sz="14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67944" y="1844824"/>
            <a:ext cx="0" cy="1224136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92080" y="1844824"/>
            <a:ext cx="0" cy="1224136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076056" y="1628800"/>
            <a:ext cx="144016" cy="36004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1520" y="357301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2 слог (-</a:t>
            </a:r>
            <a:r>
              <a:rPr lang="ru-RU" sz="3600" dirty="0" err="1" smtClean="0">
                <a:solidFill>
                  <a:srgbClr val="7030A0"/>
                </a:solidFill>
              </a:rPr>
              <a:t>ши</a:t>
            </a:r>
            <a:r>
              <a:rPr lang="ru-RU" sz="3600" dirty="0" smtClean="0">
                <a:solidFill>
                  <a:srgbClr val="7030A0"/>
                </a:solidFill>
              </a:rPr>
              <a:t>-) – ударный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1 слог (- </a:t>
            </a:r>
            <a:r>
              <a:rPr lang="ru-RU" sz="3600" dirty="0" err="1" smtClean="0">
                <a:solidFill>
                  <a:srgbClr val="7030A0"/>
                </a:solidFill>
              </a:rPr>
              <a:t>ма</a:t>
            </a:r>
            <a:r>
              <a:rPr lang="ru-RU" sz="3600" dirty="0" smtClean="0">
                <a:solidFill>
                  <a:srgbClr val="7030A0"/>
                </a:solidFill>
              </a:rPr>
              <a:t>-) и 3 слог (-на-)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 - безударные</a:t>
            </a:r>
          </a:p>
          <a:p>
            <a:pPr algn="ctr"/>
            <a:endParaRPr 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20" name="Дуга 19"/>
          <p:cNvSpPr/>
          <p:nvPr/>
        </p:nvSpPr>
        <p:spPr>
          <a:xfrm rot="7145054">
            <a:off x="3008401" y="2225440"/>
            <a:ext cx="914400" cy="914400"/>
          </a:xfrm>
          <a:prstGeom prst="arc">
            <a:avLst>
              <a:gd name="adj1" fmla="val 15708855"/>
              <a:gd name="adj2" fmla="val 264777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7145054">
            <a:off x="4232536" y="2225442"/>
            <a:ext cx="914400" cy="914400"/>
          </a:xfrm>
          <a:prstGeom prst="arc">
            <a:avLst>
              <a:gd name="adj1" fmla="val 15708855"/>
              <a:gd name="adj2" fmla="val 264777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7145054">
            <a:off x="5384665" y="2225440"/>
            <a:ext cx="914400" cy="914400"/>
          </a:xfrm>
          <a:prstGeom prst="arc">
            <a:avLst>
              <a:gd name="adj1" fmla="val 15708855"/>
              <a:gd name="adj2" fmla="val 264777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432048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2. Словообразующая роль ударения в словах.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88840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     Замок – </a:t>
            </a:r>
            <a:r>
              <a:rPr lang="ru-RU" sz="6600" dirty="0" err="1" smtClean="0"/>
              <a:t>замок</a:t>
            </a:r>
            <a:endParaRPr lang="ru-RU" sz="6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411760" y="2060848"/>
            <a:ext cx="72008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732240" y="2060848"/>
            <a:ext cx="72008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2634630" cy="336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242088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Запомни!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7992888" cy="42484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Ударение не ставится в словах с </a:t>
            </a:r>
            <a:r>
              <a:rPr lang="ru-RU" sz="2000" b="1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 слогом.</a:t>
            </a:r>
          </a:p>
          <a:p>
            <a:pPr marL="342900" indent="-342900" algn="ctr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ru-RU" sz="2000" dirty="0" smtClean="0">
                <a:solidFill>
                  <a:schemeClr val="tx1"/>
                </a:solidFill>
              </a:rPr>
              <a:t>2. Ударение не ставят в словах с буквой</a:t>
            </a:r>
          </a:p>
          <a:p>
            <a:pPr marL="342900" indent="-342900" algn="ctr"/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 startAt="3"/>
            </a:pPr>
            <a:r>
              <a:rPr lang="ru-RU" sz="2000" dirty="0" smtClean="0">
                <a:solidFill>
                  <a:schemeClr val="tx1"/>
                </a:solidFill>
              </a:rPr>
              <a:t>Правильно произносить слова и ставить ударение тебе поможет орфоэпический словарь.</a:t>
            </a:r>
          </a:p>
          <a:p>
            <a:pPr marL="342900" indent="-342900" algn="ctr">
              <a:buAutoNum type="arabicPeriod" startAt="3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 startAt="3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 startAt="3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 startAt="3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 startAt="3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 startAt="3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92896"/>
            <a:ext cx="572269" cy="81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581128"/>
            <a:ext cx="901874" cy="120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269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53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53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626" y="1412777"/>
            <a:ext cx="191818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5" y="1844824"/>
            <a:ext cx="1800200" cy="172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3873" y="1772816"/>
            <a:ext cx="14993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61048"/>
            <a:ext cx="7712910" cy="22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346</TotalTime>
  <Words>135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Дистанционный урок</vt:lpstr>
      <vt:lpstr>Тема урока:Ударение. </vt:lpstr>
      <vt:lpstr>1. Что такое ударение.</vt:lpstr>
      <vt:lpstr>2. Ударный и безударный слог.</vt:lpstr>
      <vt:lpstr>2. Словообразующая роль ударения в словах.</vt:lpstr>
      <vt:lpstr>Запомни!</vt:lpstr>
      <vt:lpstr>       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Зося</dc:creator>
  <cp:lastModifiedBy>Учитель</cp:lastModifiedBy>
  <cp:revision>35</cp:revision>
  <dcterms:created xsi:type="dcterms:W3CDTF">2013-11-26T09:05:56Z</dcterms:created>
  <dcterms:modified xsi:type="dcterms:W3CDTF">2022-03-30T14:39:15Z</dcterms:modified>
</cp:coreProperties>
</file>