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66" r:id="rId6"/>
    <p:sldId id="269" r:id="rId7"/>
    <p:sldId id="273" r:id="rId8"/>
    <p:sldId id="270" r:id="rId9"/>
    <p:sldId id="271" r:id="rId10"/>
    <p:sldId id="274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362900"/>
    <a:srgbClr val="FBF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52F22-C888-4D0D-9133-7E7092ADD593}" v="35" dt="2023-11-12T14:46:16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6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95BE4-75ED-4CAF-87CC-62436EC1548A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D20CA-D0A3-45B2-9545-28E94E69EB5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3600" dirty="0">
              <a:solidFill>
                <a:schemeClr val="tx1"/>
              </a:solidFill>
              <a:latin typeface="Times New Roman"/>
              <a:ea typeface="Verdana"/>
              <a:cs typeface="Times New Roman"/>
            </a:rPr>
            <a:t>Подготовительный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5E0D6FB-F0D4-4157-8893-482DC79419BE}" type="parTrans" cxnId="{F4652F6D-A609-4B9F-8C48-BE49AF825A14}">
      <dgm:prSet/>
      <dgm:spPr/>
      <dgm:t>
        <a:bodyPr/>
        <a:lstStyle/>
        <a:p>
          <a:endParaRPr lang="ru-RU"/>
        </a:p>
      </dgm:t>
    </dgm:pt>
    <dgm:pt modelId="{E6161EB9-C01A-4FD6-939D-3EC47C6E5395}" type="sibTrans" cxnId="{F4652F6D-A609-4B9F-8C48-BE49AF825A1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67606A6-6D46-4E1F-8657-24C81AAB78B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3200" dirty="0">
              <a:solidFill>
                <a:schemeClr val="tx1"/>
              </a:solidFill>
              <a:latin typeface="Times New Roman"/>
              <a:ea typeface="Verdana"/>
              <a:cs typeface="Times New Roman"/>
            </a:rPr>
            <a:t>Основной 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B8B8715-8A0C-418A-94AF-99B8CD4E6825}" type="parTrans" cxnId="{422F5244-A786-405C-A1FC-52AD90267CDD}">
      <dgm:prSet/>
      <dgm:spPr/>
      <dgm:t>
        <a:bodyPr/>
        <a:lstStyle/>
        <a:p>
          <a:endParaRPr lang="ru-RU"/>
        </a:p>
      </dgm:t>
    </dgm:pt>
    <dgm:pt modelId="{215E1F5A-0135-4543-9E6F-2E1C24F11F0A}" type="sibTrans" cxnId="{422F5244-A786-405C-A1FC-52AD90267CD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71658DA-D3A5-45E8-AD3F-5784A110187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3600" dirty="0">
              <a:solidFill>
                <a:schemeClr val="tx1"/>
              </a:solidFill>
              <a:latin typeface="Times New Roman"/>
              <a:ea typeface="Verdana"/>
              <a:cs typeface="Times New Roman"/>
            </a:rPr>
            <a:t>Заключительный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2EC4DCB-BDCB-4DCD-A6B4-DD5BB66913F3}" type="parTrans" cxnId="{A0299BBF-042F-4CE7-99FE-70CBBAF3AFB0}">
      <dgm:prSet/>
      <dgm:spPr/>
      <dgm:t>
        <a:bodyPr/>
        <a:lstStyle/>
        <a:p>
          <a:endParaRPr lang="ru-RU"/>
        </a:p>
      </dgm:t>
    </dgm:pt>
    <dgm:pt modelId="{AE42A3D9-43CE-4AD4-993D-1EE364581243}" type="sibTrans" cxnId="{A0299BBF-042F-4CE7-99FE-70CBBAF3AFB0}">
      <dgm:prSet/>
      <dgm:spPr/>
      <dgm:t>
        <a:bodyPr/>
        <a:lstStyle/>
        <a:p>
          <a:endParaRPr lang="ru-RU"/>
        </a:p>
      </dgm:t>
    </dgm:pt>
    <dgm:pt modelId="{6A9F5BD0-3329-4545-BB2A-90BD6F84AB65}" type="pres">
      <dgm:prSet presAssocID="{E4795BE4-75ED-4CAF-87CC-62436EC1548A}" presName="outerComposite" presStyleCnt="0">
        <dgm:presLayoutVars>
          <dgm:chMax val="5"/>
          <dgm:dir/>
          <dgm:resizeHandles val="exact"/>
        </dgm:presLayoutVars>
      </dgm:prSet>
      <dgm:spPr/>
    </dgm:pt>
    <dgm:pt modelId="{B0C13740-DA95-46E4-8774-27AC0320BD71}" type="pres">
      <dgm:prSet presAssocID="{E4795BE4-75ED-4CAF-87CC-62436EC1548A}" presName="dummyMaxCanvas" presStyleCnt="0">
        <dgm:presLayoutVars/>
      </dgm:prSet>
      <dgm:spPr/>
    </dgm:pt>
    <dgm:pt modelId="{606F9443-5AB5-4A45-9EB5-98F6115507C2}" type="pres">
      <dgm:prSet presAssocID="{E4795BE4-75ED-4CAF-87CC-62436EC1548A}" presName="ThreeNodes_1" presStyleLbl="node1" presStyleIdx="0" presStyleCnt="3">
        <dgm:presLayoutVars>
          <dgm:bulletEnabled val="1"/>
        </dgm:presLayoutVars>
      </dgm:prSet>
      <dgm:spPr/>
    </dgm:pt>
    <dgm:pt modelId="{8818D95D-EEC2-4E71-9E5D-2BF554FC3495}" type="pres">
      <dgm:prSet presAssocID="{E4795BE4-75ED-4CAF-87CC-62436EC1548A}" presName="ThreeNodes_2" presStyleLbl="node1" presStyleIdx="1" presStyleCnt="3" custLinFactNeighborX="8824" custLinFactNeighborY="-163">
        <dgm:presLayoutVars>
          <dgm:bulletEnabled val="1"/>
        </dgm:presLayoutVars>
      </dgm:prSet>
      <dgm:spPr/>
    </dgm:pt>
    <dgm:pt modelId="{4997E5C4-B32E-4746-899E-347185574912}" type="pres">
      <dgm:prSet presAssocID="{E4795BE4-75ED-4CAF-87CC-62436EC1548A}" presName="ThreeNodes_3" presStyleLbl="node1" presStyleIdx="2" presStyleCnt="3">
        <dgm:presLayoutVars>
          <dgm:bulletEnabled val="1"/>
        </dgm:presLayoutVars>
      </dgm:prSet>
      <dgm:spPr/>
    </dgm:pt>
    <dgm:pt modelId="{33E84DB4-077D-489F-BCC3-5C1BFE514FBA}" type="pres">
      <dgm:prSet presAssocID="{E4795BE4-75ED-4CAF-87CC-62436EC1548A}" presName="ThreeConn_1-2" presStyleLbl="fgAccFollowNode1" presStyleIdx="0" presStyleCnt="2">
        <dgm:presLayoutVars>
          <dgm:bulletEnabled val="1"/>
        </dgm:presLayoutVars>
      </dgm:prSet>
      <dgm:spPr/>
    </dgm:pt>
    <dgm:pt modelId="{B120D72A-3CB9-45F3-8E1F-9760FD335678}" type="pres">
      <dgm:prSet presAssocID="{E4795BE4-75ED-4CAF-87CC-62436EC1548A}" presName="ThreeConn_2-3" presStyleLbl="fgAccFollowNode1" presStyleIdx="1" presStyleCnt="2">
        <dgm:presLayoutVars>
          <dgm:bulletEnabled val="1"/>
        </dgm:presLayoutVars>
      </dgm:prSet>
      <dgm:spPr/>
    </dgm:pt>
    <dgm:pt modelId="{E600F41B-AFA1-401B-89AE-F3943AAFF753}" type="pres">
      <dgm:prSet presAssocID="{E4795BE4-75ED-4CAF-87CC-62436EC1548A}" presName="ThreeNodes_1_text" presStyleLbl="node1" presStyleIdx="2" presStyleCnt="3">
        <dgm:presLayoutVars>
          <dgm:bulletEnabled val="1"/>
        </dgm:presLayoutVars>
      </dgm:prSet>
      <dgm:spPr/>
    </dgm:pt>
    <dgm:pt modelId="{0FB22CDB-F4BA-41C9-85C8-C52BA70E3BD5}" type="pres">
      <dgm:prSet presAssocID="{E4795BE4-75ED-4CAF-87CC-62436EC1548A}" presName="ThreeNodes_2_text" presStyleLbl="node1" presStyleIdx="2" presStyleCnt="3">
        <dgm:presLayoutVars>
          <dgm:bulletEnabled val="1"/>
        </dgm:presLayoutVars>
      </dgm:prSet>
      <dgm:spPr/>
    </dgm:pt>
    <dgm:pt modelId="{5F00FEFB-8657-46A0-A729-4B586AF543D6}" type="pres">
      <dgm:prSet presAssocID="{E4795BE4-75ED-4CAF-87CC-62436EC1548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B61E06-DADE-49B1-86C7-514A84D27E87}" type="presOf" srcId="{467606A6-6D46-4E1F-8657-24C81AAB78B5}" destId="{0FB22CDB-F4BA-41C9-85C8-C52BA70E3BD5}" srcOrd="1" destOrd="0" presId="urn:microsoft.com/office/officeart/2005/8/layout/vProcess5"/>
    <dgm:cxn modelId="{224D6F1B-A796-4F4E-936B-0F23240CFEF2}" type="presOf" srcId="{E6161EB9-C01A-4FD6-939D-3EC47C6E5395}" destId="{33E84DB4-077D-489F-BCC3-5C1BFE514FBA}" srcOrd="0" destOrd="0" presId="urn:microsoft.com/office/officeart/2005/8/layout/vProcess5"/>
    <dgm:cxn modelId="{D8983D27-1EB7-4D83-B22C-9A493126CC79}" type="presOf" srcId="{1DDD20CA-D0A3-45B2-9545-28E94E69EB5B}" destId="{E600F41B-AFA1-401B-89AE-F3943AAFF753}" srcOrd="1" destOrd="0" presId="urn:microsoft.com/office/officeart/2005/8/layout/vProcess5"/>
    <dgm:cxn modelId="{0D147835-E76F-4C27-90F4-6092B1133AB0}" type="presOf" srcId="{1DDD20CA-D0A3-45B2-9545-28E94E69EB5B}" destId="{606F9443-5AB5-4A45-9EB5-98F6115507C2}" srcOrd="0" destOrd="0" presId="urn:microsoft.com/office/officeart/2005/8/layout/vProcess5"/>
    <dgm:cxn modelId="{05DA8035-3447-4167-AC3A-EFBA6A5D3736}" type="presOf" srcId="{E4795BE4-75ED-4CAF-87CC-62436EC1548A}" destId="{6A9F5BD0-3329-4545-BB2A-90BD6F84AB65}" srcOrd="0" destOrd="0" presId="urn:microsoft.com/office/officeart/2005/8/layout/vProcess5"/>
    <dgm:cxn modelId="{422F5244-A786-405C-A1FC-52AD90267CDD}" srcId="{E4795BE4-75ED-4CAF-87CC-62436EC1548A}" destId="{467606A6-6D46-4E1F-8657-24C81AAB78B5}" srcOrd="1" destOrd="0" parTransId="{8B8B8715-8A0C-418A-94AF-99B8CD4E6825}" sibTransId="{215E1F5A-0135-4543-9E6F-2E1C24F11F0A}"/>
    <dgm:cxn modelId="{0A84E26B-A61D-4EB9-A1C1-4F7FE1429F84}" type="presOf" srcId="{467606A6-6D46-4E1F-8657-24C81AAB78B5}" destId="{8818D95D-EEC2-4E71-9E5D-2BF554FC3495}" srcOrd="0" destOrd="0" presId="urn:microsoft.com/office/officeart/2005/8/layout/vProcess5"/>
    <dgm:cxn modelId="{F4652F6D-A609-4B9F-8C48-BE49AF825A14}" srcId="{E4795BE4-75ED-4CAF-87CC-62436EC1548A}" destId="{1DDD20CA-D0A3-45B2-9545-28E94E69EB5B}" srcOrd="0" destOrd="0" parTransId="{75E0D6FB-F0D4-4157-8893-482DC79419BE}" sibTransId="{E6161EB9-C01A-4FD6-939D-3EC47C6E5395}"/>
    <dgm:cxn modelId="{7EFDB484-F0A2-456F-BE56-44265DB2FBB7}" type="presOf" srcId="{271658DA-D3A5-45E8-AD3F-5784A110187C}" destId="{5F00FEFB-8657-46A0-A729-4B586AF543D6}" srcOrd="1" destOrd="0" presId="urn:microsoft.com/office/officeart/2005/8/layout/vProcess5"/>
    <dgm:cxn modelId="{E21E8D8B-4368-4E04-90A0-3BCDD9FC15E3}" type="presOf" srcId="{271658DA-D3A5-45E8-AD3F-5784A110187C}" destId="{4997E5C4-B32E-4746-899E-347185574912}" srcOrd="0" destOrd="0" presId="urn:microsoft.com/office/officeart/2005/8/layout/vProcess5"/>
    <dgm:cxn modelId="{B4523791-831B-4B47-A489-E93A61881BDF}" type="presOf" srcId="{215E1F5A-0135-4543-9E6F-2E1C24F11F0A}" destId="{B120D72A-3CB9-45F3-8E1F-9760FD335678}" srcOrd="0" destOrd="0" presId="urn:microsoft.com/office/officeart/2005/8/layout/vProcess5"/>
    <dgm:cxn modelId="{A0299BBF-042F-4CE7-99FE-70CBBAF3AFB0}" srcId="{E4795BE4-75ED-4CAF-87CC-62436EC1548A}" destId="{271658DA-D3A5-45E8-AD3F-5784A110187C}" srcOrd="2" destOrd="0" parTransId="{A2EC4DCB-BDCB-4DCD-A6B4-DD5BB66913F3}" sibTransId="{AE42A3D9-43CE-4AD4-993D-1EE364581243}"/>
    <dgm:cxn modelId="{744CB651-EDA4-42AD-BC12-7EB3FF70B737}" type="presParOf" srcId="{6A9F5BD0-3329-4545-BB2A-90BD6F84AB65}" destId="{B0C13740-DA95-46E4-8774-27AC0320BD71}" srcOrd="0" destOrd="0" presId="urn:microsoft.com/office/officeart/2005/8/layout/vProcess5"/>
    <dgm:cxn modelId="{2D234DC3-FEE6-43B2-A81A-DD344DE4C2F5}" type="presParOf" srcId="{6A9F5BD0-3329-4545-BB2A-90BD6F84AB65}" destId="{606F9443-5AB5-4A45-9EB5-98F6115507C2}" srcOrd="1" destOrd="0" presId="urn:microsoft.com/office/officeart/2005/8/layout/vProcess5"/>
    <dgm:cxn modelId="{C5E1175A-10EB-4C74-BC15-9A20F760B657}" type="presParOf" srcId="{6A9F5BD0-3329-4545-BB2A-90BD6F84AB65}" destId="{8818D95D-EEC2-4E71-9E5D-2BF554FC3495}" srcOrd="2" destOrd="0" presId="urn:microsoft.com/office/officeart/2005/8/layout/vProcess5"/>
    <dgm:cxn modelId="{7B8A650E-B9B9-4BAB-94B0-85FA6C1B4E97}" type="presParOf" srcId="{6A9F5BD0-3329-4545-BB2A-90BD6F84AB65}" destId="{4997E5C4-B32E-4746-899E-347185574912}" srcOrd="3" destOrd="0" presId="urn:microsoft.com/office/officeart/2005/8/layout/vProcess5"/>
    <dgm:cxn modelId="{AF26F63C-FB6F-4A1D-BA5D-4FCB56449CEA}" type="presParOf" srcId="{6A9F5BD0-3329-4545-BB2A-90BD6F84AB65}" destId="{33E84DB4-077D-489F-BCC3-5C1BFE514FBA}" srcOrd="4" destOrd="0" presId="urn:microsoft.com/office/officeart/2005/8/layout/vProcess5"/>
    <dgm:cxn modelId="{439F9FBD-27A9-4790-8F91-ED107017DE85}" type="presParOf" srcId="{6A9F5BD0-3329-4545-BB2A-90BD6F84AB65}" destId="{B120D72A-3CB9-45F3-8E1F-9760FD335678}" srcOrd="5" destOrd="0" presId="urn:microsoft.com/office/officeart/2005/8/layout/vProcess5"/>
    <dgm:cxn modelId="{37A792E8-3582-49C6-A666-86D12880DAF8}" type="presParOf" srcId="{6A9F5BD0-3329-4545-BB2A-90BD6F84AB65}" destId="{E600F41B-AFA1-401B-89AE-F3943AAFF753}" srcOrd="6" destOrd="0" presId="urn:microsoft.com/office/officeart/2005/8/layout/vProcess5"/>
    <dgm:cxn modelId="{1CCDDBFD-CED8-4D67-AE9E-747A2E30A79D}" type="presParOf" srcId="{6A9F5BD0-3329-4545-BB2A-90BD6F84AB65}" destId="{0FB22CDB-F4BA-41C9-85C8-C52BA70E3BD5}" srcOrd="7" destOrd="0" presId="urn:microsoft.com/office/officeart/2005/8/layout/vProcess5"/>
    <dgm:cxn modelId="{EF6DF302-A0C7-4D2E-A5A4-AEA8D2F53C71}" type="presParOf" srcId="{6A9F5BD0-3329-4545-BB2A-90BD6F84AB65}" destId="{5F00FEFB-8657-46A0-A729-4B586AF543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F9443-5AB5-4A45-9EB5-98F6115507C2}">
      <dsp:nvSpPr>
        <dsp:cNvPr id="0" name=""/>
        <dsp:cNvSpPr/>
      </dsp:nvSpPr>
      <dsp:spPr>
        <a:xfrm>
          <a:off x="0" y="0"/>
          <a:ext cx="6427971" cy="142961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  <a:latin typeface="Times New Roman"/>
              <a:ea typeface="Verdana"/>
              <a:cs typeface="Times New Roman"/>
            </a:rPr>
            <a:t>Подготовительный</a:t>
          </a:r>
        </a:p>
      </dsp:txBody>
      <dsp:txXfrm>
        <a:off x="41872" y="41872"/>
        <a:ext cx="4885308" cy="1345867"/>
      </dsp:txXfrm>
    </dsp:sp>
    <dsp:sp modelId="{8818D95D-EEC2-4E71-9E5D-2BF554FC3495}">
      <dsp:nvSpPr>
        <dsp:cNvPr id="0" name=""/>
        <dsp:cNvSpPr/>
      </dsp:nvSpPr>
      <dsp:spPr>
        <a:xfrm>
          <a:off x="1134347" y="1665550"/>
          <a:ext cx="6427971" cy="142961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  <a:latin typeface="Times New Roman"/>
              <a:ea typeface="Verdana"/>
              <a:cs typeface="Times New Roman"/>
            </a:rPr>
            <a:t>Основной </a:t>
          </a:r>
        </a:p>
      </dsp:txBody>
      <dsp:txXfrm>
        <a:off x="1176219" y="1707422"/>
        <a:ext cx="4847805" cy="1345867"/>
      </dsp:txXfrm>
    </dsp:sp>
    <dsp:sp modelId="{4997E5C4-B32E-4746-899E-347185574912}">
      <dsp:nvSpPr>
        <dsp:cNvPr id="0" name=""/>
        <dsp:cNvSpPr/>
      </dsp:nvSpPr>
      <dsp:spPr>
        <a:xfrm>
          <a:off x="1134347" y="3335761"/>
          <a:ext cx="6427971" cy="142961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  <a:latin typeface="Times New Roman"/>
              <a:ea typeface="Verdana"/>
              <a:cs typeface="Times New Roman"/>
            </a:rPr>
            <a:t>Заключительный</a:t>
          </a:r>
        </a:p>
      </dsp:txBody>
      <dsp:txXfrm>
        <a:off x="1176219" y="3377633"/>
        <a:ext cx="4847805" cy="1345867"/>
      </dsp:txXfrm>
    </dsp:sp>
    <dsp:sp modelId="{33E84DB4-077D-489F-BCC3-5C1BFE514FBA}">
      <dsp:nvSpPr>
        <dsp:cNvPr id="0" name=""/>
        <dsp:cNvSpPr/>
      </dsp:nvSpPr>
      <dsp:spPr>
        <a:xfrm>
          <a:off x="5498723" y="1084122"/>
          <a:ext cx="929247" cy="929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707804" y="1084122"/>
        <a:ext cx="511085" cy="699258"/>
      </dsp:txXfrm>
    </dsp:sp>
    <dsp:sp modelId="{B120D72A-3CB9-45F3-8E1F-9760FD335678}">
      <dsp:nvSpPr>
        <dsp:cNvPr id="0" name=""/>
        <dsp:cNvSpPr/>
      </dsp:nvSpPr>
      <dsp:spPr>
        <a:xfrm>
          <a:off x="6065897" y="2742472"/>
          <a:ext cx="929247" cy="929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274978" y="2742472"/>
        <a:ext cx="511085" cy="699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104B2-8C5E-45B6-91E2-B2A7E9D2F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6983A8-AD24-4AD8-8391-6B4959BA6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06A0C-C0D3-4A47-B09E-4B47190C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52E55B-B1FC-4703-9C1D-FEA6089C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AE9DB-F263-4862-90B8-60A1115C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9AA13-CED5-4E24-BC19-33921D1A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7E5ED0-B067-4689-8D3A-24E31845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AABA7E-A78E-46CD-8F85-7ABA2599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736AFA-A987-47A5-BB10-F708C74B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5EEB4-F096-4378-8222-B906D9A6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06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EDC316-2FE9-4395-B1A4-92FD78E19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C76DAB-ED01-45DB-93D2-5365241B8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2215C-2E70-4433-881B-1809EEE8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2AD71C-C406-4A5D-9133-430A3181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40B8F-DCFD-48A3-99EC-F110EA00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0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CFC59-4368-441E-AFC0-11418FF1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F71A9-2D09-420F-B67A-109A6A7E1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B65AA-9953-4F95-855E-E33E5D993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9CA4E-3802-4996-B26E-70C2E3E3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5FD06-E559-4F10-A62C-FFCE2602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06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C2FAE-2744-44FC-8212-33081346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D12B7-B20C-402A-A1D5-3F20E30DF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A65CB-95DE-4C7A-B84A-7334FFD7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7552A-373F-44E7-B94C-D129C71D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E4DEE-5B30-4621-B71A-1B9F08DF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17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41215-2E08-4A5A-9251-5049773C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557691-BD89-409C-A220-BFCE49A04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D80BA-A593-4A96-8027-3A0488BA2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F9413A-77AA-4BA2-9C56-4BED4F2A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1E01A7-D2D1-42DD-A72A-04562248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A9390A-DEEF-4B21-B1B1-A8A04AB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9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19B57-050B-4FB5-B5F9-A4F6315E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7EF6C0-2B0C-4672-ABD1-4FAE2B250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C3F598-1F94-4BFD-833A-4D04663B5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72F9FE-6F6E-493B-A09B-F416E026D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D06CE9-7710-47F8-B3DF-FF51B307A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3C3E65-3621-459B-A644-1472D76C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7E060E-4CFB-4838-AA6E-EF4B6C98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F88CDD-4B7F-4504-9753-5FCB787D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09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6FFF-8D45-421F-9787-30670E7A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29B0C4-67D3-4FE6-9DAB-08772680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156A0A-1CC5-4C5A-88AF-3633D0C7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C22E24-3840-41A2-A2C4-02F41B94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1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7AF08E-1903-4042-8529-5441BBFF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C2BC0C-6694-4CF4-A297-9D381AEF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39FE9D-E783-4BB6-9900-82B9AB1D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40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AED28-F878-40E4-874A-BF180F43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B1ED4-504B-4A59-BD94-0C3F2FF9A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811D20-D70D-4D6B-97E0-A6CB8EDB4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21A32-CE5D-4DC9-837C-A44C8AB9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9FDFF-DCF1-4AA6-9C6F-498D672E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E99AE-93B0-43BB-AB63-35B65921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5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389C2-8407-47D0-9B91-67164FFB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FC4AD6-2648-420C-B54D-C4291484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EB01F0-EBDF-47D6-91DB-E91205260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59B51E-D03B-4249-9233-3A5329F8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AA8D87-22A2-421C-802C-EDB2B535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3A259E-4726-482E-BCE4-13FFF207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12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25B7E-6A60-41EB-87D0-84CA61C3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459A1F-B1F2-4931-8CB0-9CB323B57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934C3-A16A-4A39-92B1-DA2AAFEC2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1DD-CDB9-4BC6-B37C-2A5ECA4AC18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2121B-310F-40AD-A145-54F1ECB0D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85D752-3A6F-4246-BD19-9931C8575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59FF-348E-4970-BC06-2D35CDB30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2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slide" Target="slide1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B0C62-F64C-420C-B765-D47E809A5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715" y="1942587"/>
            <a:ext cx="10576560" cy="1499242"/>
          </a:xfrm>
          <a:effectLst>
            <a:glow rad="12319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br>
              <a:rPr lang="ru-RU" sz="5400" b="1" dirty="0">
                <a:solidFill>
                  <a:schemeClr val="tx2"/>
                </a:solidFill>
                <a:effectLst>
                  <a:glow rad="406400">
                    <a:schemeClr val="bg1">
                      <a:alpha val="11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ru-RU" sz="5400" b="1" dirty="0">
                <a:solidFill>
                  <a:schemeClr val="tx2"/>
                </a:solidFill>
                <a:effectLst>
                  <a:glow rad="406400">
                    <a:schemeClr val="bg1">
                      <a:alpha val="11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glow rad="406400">
                    <a:schemeClr val="bg1">
                      <a:alpha val="11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Использование</a:t>
            </a:r>
            <a:b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glow rad="406400">
                    <a:schemeClr val="bg1">
                      <a:alpha val="11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glow rad="406400">
                    <a:schemeClr val="bg1">
                      <a:alpha val="11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ортопедических ковриков в логопедической работе с детьми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4654" y="5241701"/>
            <a:ext cx="36785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dirty="0">
                <a:latin typeface="Times New Roman"/>
                <a:ea typeface="Verdana"/>
                <a:cs typeface="Times New Roman"/>
              </a:rPr>
              <a:t>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Verdana"/>
                <a:cs typeface="Times New Roman"/>
              </a:rPr>
              <a:t> Воспитатель:        Е.А. Назарова</a:t>
            </a:r>
          </a:p>
        </p:txBody>
      </p:sp>
    </p:spTree>
    <p:extLst>
      <p:ext uri="{BB962C8B-B14F-4D97-AF65-F5344CB8AC3E}">
        <p14:creationId xmlns:p14="http://schemas.microsoft.com/office/powerpoint/2010/main" val="102662534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Мастер - класс» для родителей по итогам проекта.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6100" y="5682734"/>
            <a:ext cx="2942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Организовать детей на занятия.</a:t>
            </a:r>
          </a:p>
        </p:txBody>
      </p:sp>
      <p:pic>
        <p:nvPicPr>
          <p:cNvPr id="4" name="Рисунок 3" descr="IMG-20210414-WA0012.jpg"/>
          <p:cNvPicPr>
            <a:picLocks noChangeAspect="1"/>
          </p:cNvPicPr>
          <p:nvPr/>
        </p:nvPicPr>
        <p:blipFill>
          <a:blip r:embed="rId2"/>
          <a:srcRect r="15106" b="-815"/>
          <a:stretch>
            <a:fillRect/>
          </a:stretch>
        </p:blipFill>
        <p:spPr>
          <a:xfrm>
            <a:off x="328438" y="1816100"/>
            <a:ext cx="3837161" cy="2565400"/>
          </a:xfrm>
          <a:prstGeom prst="rect">
            <a:avLst/>
          </a:prstGeom>
        </p:spPr>
      </p:pic>
      <p:pic>
        <p:nvPicPr>
          <p:cNvPr id="5" name="Рисунок 4" descr="IMG-20210414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0" y="977900"/>
            <a:ext cx="2717874" cy="4827617"/>
          </a:xfrm>
          <a:prstGeom prst="rect">
            <a:avLst/>
          </a:prstGeom>
        </p:spPr>
      </p:pic>
      <p:pic>
        <p:nvPicPr>
          <p:cNvPr id="6" name="Рисунок 5" descr="IMG-20210414-WA0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0" y="1589088"/>
            <a:ext cx="3721100" cy="2094922"/>
          </a:xfrm>
          <a:prstGeom prst="rect">
            <a:avLst/>
          </a:prstGeom>
        </p:spPr>
      </p:pic>
      <p:pic>
        <p:nvPicPr>
          <p:cNvPr id="7" name="Рисунок 6" descr="IMG-20210414-WA00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042" y="3748088"/>
            <a:ext cx="4666757" cy="2627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B0C62-F64C-420C-B765-D47E809A5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482" y="675502"/>
            <a:ext cx="10576560" cy="3587579"/>
          </a:xfrm>
          <a:effectLst>
            <a:glow rad="12319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chemeClr val="tx2"/>
                </a:solidFill>
                <a:effectLst>
                  <a:glow rad="406400">
                    <a:schemeClr val="bg1">
                      <a:alpha val="11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2294" y="1904797"/>
            <a:ext cx="217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532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F9538-977A-4CE2-9BDE-FC507AC9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320959"/>
            <a:ext cx="782955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18468-9144-449E-9E4D-27DE0EAEF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53933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362900"/>
              </a:buClr>
              <a:buNone/>
            </a:pPr>
            <a:r>
              <a:rPr lang="ru-RU" sz="24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Преодоление речевых нарушений путем коррекции и развития неречевых и</a:t>
            </a:r>
          </a:p>
          <a:p>
            <a:pPr marL="0" indent="0" algn="ctr">
              <a:buClr>
                <a:srgbClr val="362900"/>
              </a:buClr>
              <a:buNone/>
            </a:pPr>
            <a:r>
              <a:rPr lang="ru-RU" sz="24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речевых психических функций посредством сочетания слова и движения по</a:t>
            </a:r>
          </a:p>
          <a:p>
            <a:pPr marL="0" indent="0" algn="ctr">
              <a:buClr>
                <a:srgbClr val="362900"/>
              </a:buClr>
              <a:buNone/>
            </a:pPr>
            <a:r>
              <a:rPr lang="ru-RU" sz="24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ортопедическим коврикам.</a:t>
            </a:r>
          </a:p>
          <a:p>
            <a:pPr marL="0" indent="0" algn="ctr">
              <a:buClr>
                <a:srgbClr val="362900"/>
              </a:buClr>
              <a:buNone/>
            </a:pPr>
            <a:endParaRPr lang="ru-RU" sz="2400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Управляющая кнопка: &quot;Вперед&quot; или &quot;Следующи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F04545-EC99-4FE7-910B-DFB7D096866E}"/>
              </a:ext>
            </a:extLst>
          </p:cNvPr>
          <p:cNvSpPr/>
          <p:nvPr/>
        </p:nvSpPr>
        <p:spPr>
          <a:xfrm>
            <a:off x="11156442" y="5861844"/>
            <a:ext cx="768858" cy="768858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SANY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8582" y="3148445"/>
            <a:ext cx="4170218" cy="3127664"/>
          </a:xfrm>
          <a:prstGeom prst="rect">
            <a:avLst/>
          </a:prstGeom>
        </p:spPr>
      </p:pic>
      <p:pic>
        <p:nvPicPr>
          <p:cNvPr id="7" name="Рисунок 6" descr="SANY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2364" y="3231572"/>
            <a:ext cx="4003964" cy="30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69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F9538-977A-4CE2-9BDE-FC507AC9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550" y="264096"/>
            <a:ext cx="7232649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проекта</a:t>
            </a:r>
          </a:p>
        </p:txBody>
      </p:sp>
      <p:sp>
        <p:nvSpPr>
          <p:cNvPr id="11" name="Управляющая кнопка: &quot;Вперед&quot; или &quot;Следующий&quot;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94FC855-257C-401D-9F3A-A04E4557C600}"/>
              </a:ext>
            </a:extLst>
          </p:cNvPr>
          <p:cNvSpPr/>
          <p:nvPr/>
        </p:nvSpPr>
        <p:spPr>
          <a:xfrm>
            <a:off x="11156442" y="5861844"/>
            <a:ext cx="768858" cy="768858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2E58AC3-BE11-4050-87A7-2BBFFA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5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Задачи детей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участвовать в совместном обсуждении предстоящей работы по теме;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выполнять упражнения по показу или инструкции воспитателя.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Задачи родителей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участвовать в совместном обсуждении предстоящей работы по теме.</a:t>
            </a:r>
            <a:endParaRPr lang="ru-RU" dirty="0">
              <a:solidFill>
                <a:schemeClr val="tx2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обеспечить материальную базу для реализации проекта. </a:t>
            </a:r>
          </a:p>
          <a:p>
            <a:r>
              <a:rPr lang="ru-RU" sz="31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принимать участие  в выполнении заданий к проекту.</a:t>
            </a:r>
            <a:endParaRPr lang="ru-RU" sz="3100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7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F9538-977A-4CE2-9BDE-FC507AC9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550" y="264096"/>
            <a:ext cx="7232649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проекта</a:t>
            </a:r>
          </a:p>
        </p:txBody>
      </p:sp>
      <p:sp>
        <p:nvSpPr>
          <p:cNvPr id="11" name="Управляющая кнопка: &quot;Вперед&quot; или &quot;Следующий&quot;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94FC855-257C-401D-9F3A-A04E4557C600}"/>
              </a:ext>
            </a:extLst>
          </p:cNvPr>
          <p:cNvSpPr/>
          <p:nvPr/>
        </p:nvSpPr>
        <p:spPr>
          <a:xfrm>
            <a:off x="11156442" y="5861844"/>
            <a:ext cx="768858" cy="768858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2E58AC3-BE11-4050-87A7-2BBFFA0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58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Задачи воспитателя 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r>
              <a:rPr lang="ru-RU" sz="112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изучить инновационный материал по вопросам использования ортопедических  ковриков в работе с детьми дошкольного возраста;</a:t>
            </a:r>
          </a:p>
          <a:p>
            <a:pPr>
              <a:buNone/>
            </a:pPr>
            <a:endParaRPr lang="ru-RU" sz="11200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r>
              <a:rPr lang="ru-RU" sz="112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организовать беседу по обсуждению цели проекта с детьми и родителями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и покупку </a:t>
            </a:r>
            <a:r>
              <a:rPr lang="ru-RU" sz="11200" dirty="0" err="1">
                <a:latin typeface="Times New Roman" pitchFamily="18" charset="0"/>
                <a:cs typeface="Times New Roman" pitchFamily="18" charset="0"/>
              </a:rPr>
              <a:t>ортоковриков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организовать детей на занятие.</a:t>
            </a:r>
          </a:p>
          <a:p>
            <a:pPr>
              <a:buNone/>
            </a:pPr>
            <a:endParaRPr lang="ru-RU" sz="11200" dirty="0">
              <a:solidFill>
                <a:schemeClr val="tx2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8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6E99BED-009B-4EF6-BBA1-019C20B9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1" y="2272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Этапы проекта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03404882"/>
              </p:ext>
            </p:extLst>
          </p:nvPr>
        </p:nvGraphicFramePr>
        <p:xfrm>
          <a:off x="2686154" y="1679319"/>
          <a:ext cx="7562319" cy="4765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Управляющая кнопка: &quot;Вперед&quot; или &quot;Следующий&quot;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4F04545-EC99-4FE7-910B-DFB7D096866E}"/>
              </a:ext>
            </a:extLst>
          </p:cNvPr>
          <p:cNvSpPr/>
          <p:nvPr/>
        </p:nvSpPr>
        <p:spPr>
          <a:xfrm>
            <a:off x="11308842" y="6014244"/>
            <a:ext cx="768858" cy="768858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G-20210405-WA0003.jpg"/>
          <p:cNvPicPr>
            <a:picLocks noChangeAspect="1"/>
          </p:cNvPicPr>
          <p:nvPr/>
        </p:nvPicPr>
        <p:blipFill>
          <a:blip r:embed="rId8"/>
          <a:srcRect l="4618" r="6260"/>
          <a:stretch>
            <a:fillRect/>
          </a:stretch>
        </p:blipFill>
        <p:spPr>
          <a:xfrm>
            <a:off x="331773" y="3353002"/>
            <a:ext cx="3309643" cy="208889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825A92D-48AD-5B67-0D04-81F20F415476}"/>
              </a:ext>
            </a:extLst>
          </p:cNvPr>
          <p:cNvSpPr/>
          <p:nvPr/>
        </p:nvSpPr>
        <p:spPr>
          <a:xfrm>
            <a:off x="3995854" y="4367560"/>
            <a:ext cx="771292" cy="343829"/>
          </a:xfrm>
          <a:prstGeom prst="rect">
            <a:avLst/>
          </a:prstGeom>
          <a:solidFill>
            <a:srgbClr val="9DC3E6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B764BA2-E293-3700-3EB4-914540973C7D}"/>
              </a:ext>
            </a:extLst>
          </p:cNvPr>
          <p:cNvSpPr/>
          <p:nvPr/>
        </p:nvSpPr>
        <p:spPr>
          <a:xfrm>
            <a:off x="7369097" y="5464097"/>
            <a:ext cx="427463" cy="213731"/>
          </a:xfrm>
          <a:prstGeom prst="rect">
            <a:avLst/>
          </a:prstGeom>
          <a:solidFill>
            <a:srgbClr val="9DC3E6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68342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6E99BED-009B-4EF6-BBA1-019C20B9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54" y="503235"/>
            <a:ext cx="10439400" cy="1850884"/>
          </a:xfrm>
        </p:spPr>
        <p:txBody>
          <a:bodyPr>
            <a:normAutofit fontScale="90000"/>
          </a:bodyPr>
          <a:lstStyle/>
          <a:p>
            <a:br>
              <a:rPr lang="ru-RU" sz="5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5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5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Подготовительный этап</a:t>
            </a:r>
            <a:br>
              <a:rPr lang="ru-RU" sz="5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7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на подготовительном этапе определялась тема проекта, происходило</a:t>
            </a:r>
            <a:br>
              <a:rPr lang="ru-RU" sz="14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уточнение представлений детей и родителей о теме проекта;</a:t>
            </a:r>
            <a:br>
              <a:rPr lang="ru-RU" sz="27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br>
              <a:rPr lang="ru-RU" sz="27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-подбирался речевой материал;</a:t>
            </a:r>
            <a:br>
              <a:rPr lang="ru-RU" sz="27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br>
              <a:rPr lang="ru-RU" sz="27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-приобретались коврики «</a:t>
            </a:r>
            <a:r>
              <a:rPr lang="ru-RU" sz="2700" dirty="0" err="1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Ортодон</a:t>
            </a:r>
            <a:r>
              <a:rPr lang="ru-RU" sz="27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br>
              <a:rPr lang="ru-RU" sz="27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7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</p:txBody>
      </p:sp>
      <p:sp>
        <p:nvSpPr>
          <p:cNvPr id="8" name="Управляющая кнопка: возврат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28A71BB-47C1-4591-8D3D-3C577940EAF2}"/>
              </a:ext>
            </a:extLst>
          </p:cNvPr>
          <p:cNvSpPr/>
          <p:nvPr/>
        </p:nvSpPr>
        <p:spPr>
          <a:xfrm>
            <a:off x="11324256" y="6014244"/>
            <a:ext cx="768858" cy="768858"/>
          </a:xfrm>
          <a:prstGeom prst="actionButtonReturn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037630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6" y="3441699"/>
            <a:ext cx="4296150" cy="3125355"/>
          </a:xfrm>
          <a:prstGeom prst="rect">
            <a:avLst/>
          </a:prstGeom>
        </p:spPr>
      </p:pic>
      <p:pic>
        <p:nvPicPr>
          <p:cNvPr id="6" name="Рисунок 5" descr="SANY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9380" y="3632200"/>
            <a:ext cx="4248727" cy="275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125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6E99BED-009B-4EF6-BBA1-019C20B9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299"/>
            <a:ext cx="10515600" cy="170310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над проектом</a:t>
            </a:r>
            <a:br>
              <a:rPr lang="ru-RU" sz="5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5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28A71BB-47C1-4591-8D3D-3C577940EAF2}"/>
              </a:ext>
            </a:extLst>
          </p:cNvPr>
          <p:cNvSpPr/>
          <p:nvPr/>
        </p:nvSpPr>
        <p:spPr>
          <a:xfrm>
            <a:off x="11324256" y="6014244"/>
            <a:ext cx="768858" cy="768858"/>
          </a:xfrm>
          <a:prstGeom prst="actionButtonReturn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08218" y="6089378"/>
            <a:ext cx="986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Отрабатывали  умения  детей  координировать  речь  с  движениями.</a:t>
            </a:r>
          </a:p>
        </p:txBody>
      </p:sp>
      <p:pic>
        <p:nvPicPr>
          <p:cNvPr id="5" name="Рисунок 4" descr="SANY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146" y="1911927"/>
            <a:ext cx="5153890" cy="3865418"/>
          </a:xfrm>
          <a:prstGeom prst="rect">
            <a:avLst/>
          </a:prstGeom>
        </p:spPr>
      </p:pic>
      <p:pic>
        <p:nvPicPr>
          <p:cNvPr id="6" name="Рисунок 5" descr="SANY0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0655" y="1884217"/>
            <a:ext cx="5394036" cy="40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6722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6E99BED-009B-4EF6-BBA1-019C20B9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5" y="568036"/>
            <a:ext cx="10515600" cy="152400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</a:t>
            </a:r>
            <a:br>
              <a:rPr lang="ru-RU" sz="5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5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Основной этап</a:t>
            </a:r>
            <a:br>
              <a:rPr lang="ru-RU" sz="5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практическое применение ковриков и дорожек на занятиях и в режимных моментах для развития детей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/>
            </a:br>
            <a:br>
              <a:rPr lang="ru-RU" sz="2700" dirty="0"/>
            </a:br>
            <a:endParaRPr lang="ru-RU" sz="27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28A71BB-47C1-4591-8D3D-3C577940EAF2}"/>
              </a:ext>
            </a:extLst>
          </p:cNvPr>
          <p:cNvSpPr/>
          <p:nvPr/>
        </p:nvSpPr>
        <p:spPr>
          <a:xfrm>
            <a:off x="11324256" y="6014244"/>
            <a:ext cx="768858" cy="768858"/>
          </a:xfrm>
          <a:prstGeom prst="actionButtonReturn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406589" y="2288614"/>
            <a:ext cx="20748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Автор: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 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Мячик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«Наша Таня громко плачет: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Уронила в речку мячик.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Тише, Танечка, не плачь: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утонет в речке мяч.»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ANY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634" y="2285998"/>
            <a:ext cx="4378036" cy="3283527"/>
          </a:xfrm>
          <a:prstGeom prst="rect">
            <a:avLst/>
          </a:prstGeom>
        </p:spPr>
      </p:pic>
      <p:pic>
        <p:nvPicPr>
          <p:cNvPr id="7" name="Рисунок 6" descr="SANY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1673" y="2157845"/>
            <a:ext cx="3916218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17036"/>
      </p:ext>
    </p:extLst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6E99BED-009B-4EF6-BBA1-019C20B9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007" y="499117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Заключительный этап</a:t>
            </a:r>
            <a:b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5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7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28A71BB-47C1-4591-8D3D-3C577940EAF2}"/>
              </a:ext>
            </a:extLst>
          </p:cNvPr>
          <p:cNvSpPr/>
          <p:nvPr/>
        </p:nvSpPr>
        <p:spPr>
          <a:xfrm>
            <a:off x="11324256" y="6014244"/>
            <a:ext cx="768858" cy="768858"/>
          </a:xfrm>
          <a:prstGeom prst="actionButtonReturn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0319" y="5890745"/>
            <a:ext cx="1044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продемонстрировали свои умения для родителей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6" name="Рисунок 5" descr="IMG-20210405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1" y="1117367"/>
            <a:ext cx="5838951" cy="3284410"/>
          </a:xfrm>
          <a:prstGeom prst="rect">
            <a:avLst/>
          </a:prstGeom>
        </p:spPr>
      </p:pic>
      <p:pic>
        <p:nvPicPr>
          <p:cNvPr id="8" name="Рисунок 7" descr="IMG-20210405-WA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605" y="2544556"/>
            <a:ext cx="5239337" cy="29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18591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187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Использование ортопедических ковриков в логопедической работе с детьми</vt:lpstr>
      <vt:lpstr>Цель проекта</vt:lpstr>
      <vt:lpstr>Задачи проекта</vt:lpstr>
      <vt:lpstr>Задачи проекта</vt:lpstr>
      <vt:lpstr>Этапы проекта</vt:lpstr>
      <vt:lpstr>      Подготовительный этап на подготовительном этапе определялась тема проекта, происходило   уточнение представлений детей и родителей о теме проекта;  -подбирался речевой материал;  -приобретались коврики «Ортодон»      </vt:lpstr>
      <vt:lpstr>Работа над проектом </vt:lpstr>
      <vt:lpstr>                      Основной этап практическое применение ковриков и дорожек на занятиях и в режимных моментах для развития детей   </vt:lpstr>
      <vt:lpstr>Заключительный этап  </vt:lpstr>
      <vt:lpstr>«Мастер - класс» для родителей по итогам проекта.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всему голова</dc:title>
  <dc:creator>Marianna</dc:creator>
  <cp:lastModifiedBy>Петров А.И.</cp:lastModifiedBy>
  <cp:revision>92</cp:revision>
  <dcterms:created xsi:type="dcterms:W3CDTF">2020-12-02T13:55:24Z</dcterms:created>
  <dcterms:modified xsi:type="dcterms:W3CDTF">2023-11-12T14:47:45Z</dcterms:modified>
</cp:coreProperties>
</file>