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7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1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7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8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2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4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9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549F-1737-4A71-BEC8-C5FD48E29D7C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06371-188E-44F6-AA27-A113D935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9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4.gi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02" y="330136"/>
            <a:ext cx="4416996" cy="59690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18185" y="131094"/>
            <a:ext cx="4523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Веселая артикуляционная гимнастика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7200" y="131094"/>
            <a:ext cx="523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Автор: учитель-логопед Петрова М.П.</a:t>
            </a:r>
          </a:p>
          <a:p>
            <a:r>
              <a:rPr lang="ru-RU" sz="2400" b="1" dirty="0" smtClean="0"/>
              <a:t>            МБДОУ № 97 г. Иваново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699" y="256660"/>
            <a:ext cx="536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Вкусное варенье</a:t>
            </a:r>
            <a:endParaRPr lang="ru-RU" sz="5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0" y="2101514"/>
            <a:ext cx="2592587" cy="2735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12" y="1216532"/>
            <a:ext cx="2592587" cy="27351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48" y="3765885"/>
            <a:ext cx="2592587" cy="27351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76" y="3729788"/>
            <a:ext cx="2592587" cy="27351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10" y="1969165"/>
            <a:ext cx="2592587" cy="2735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6300" y="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Напились чаю, а варенье на губах осталось. Давай его слижем.</a:t>
            </a:r>
            <a:endParaRPr lang="ru-RU" sz="2400" b="1" dirty="0"/>
          </a:p>
        </p:txBody>
      </p:sp>
      <p:pic>
        <p:nvPicPr>
          <p:cNvPr id="17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21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699" y="256660"/>
            <a:ext cx="536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Лошадка</a:t>
            </a:r>
            <a:endParaRPr lang="ru-RU" sz="5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38" y="2338849"/>
            <a:ext cx="6801853" cy="3703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9200" y="152400"/>
            <a:ext cx="55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Тут и дедушкин конь любимый с поля прискакал. Хочешь на нем прокатиться? </a:t>
            </a:r>
            <a:endParaRPr lang="ru-RU" sz="2400" b="1" dirty="0"/>
          </a:p>
        </p:txBody>
      </p:sp>
      <p:pic>
        <p:nvPicPr>
          <p:cNvPr id="11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1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699" y="256660"/>
            <a:ext cx="536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Молодец!</a:t>
            </a:r>
            <a:endParaRPr lang="ru-RU" sz="5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84" y="256660"/>
            <a:ext cx="4444763" cy="6006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73623" y="256660"/>
            <a:ext cx="288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Веселый у дедушки </a:t>
            </a:r>
          </a:p>
          <a:p>
            <a:r>
              <a:rPr lang="ru-RU" sz="2400" b="1" dirty="0" smtClean="0"/>
              <a:t>день получился!</a:t>
            </a:r>
            <a:endParaRPr lang="ru-RU" sz="2400" b="1" dirty="0"/>
          </a:p>
        </p:txBody>
      </p:sp>
      <p:pic>
        <p:nvPicPr>
          <p:cNvPr id="7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1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02" y="330136"/>
            <a:ext cx="4416996" cy="59690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18185" y="131094"/>
            <a:ext cx="4523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Веселая артикуляционная гимнастика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8837" y="292677"/>
            <a:ext cx="436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Жил-был дедушка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3" y="4584700"/>
            <a:ext cx="2120594" cy="139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27" y="4584700"/>
            <a:ext cx="2120594" cy="139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21" y="4584700"/>
            <a:ext cx="2120594" cy="1397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15" y="4584700"/>
            <a:ext cx="2120594" cy="1397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09" y="4584700"/>
            <a:ext cx="2120594" cy="139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00" y="228600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Заборчик</a:t>
            </a:r>
            <a:endParaRPr lang="ru-RU" sz="5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02" y="1397000"/>
            <a:ext cx="2358839" cy="318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228600"/>
            <a:ext cx="368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Решил он новый забор на огороде поставить. Давай ему поможем.</a:t>
            </a:r>
            <a:endParaRPr lang="ru-RU" sz="2400" b="1" dirty="0"/>
          </a:p>
        </p:txBody>
      </p:sp>
      <p:pic>
        <p:nvPicPr>
          <p:cNvPr id="11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21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00" y="228600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Дудочка</a:t>
            </a:r>
            <a:endParaRPr lang="ru-RU" sz="5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1" y="1508673"/>
            <a:ext cx="2767637" cy="2919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29" y="3476601"/>
            <a:ext cx="2767637" cy="29198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98" y="1633684"/>
            <a:ext cx="2767637" cy="29198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13" y="3561729"/>
            <a:ext cx="2767637" cy="2919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5" y="1718814"/>
            <a:ext cx="2767637" cy="29198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61" y="3427807"/>
            <a:ext cx="2358839" cy="3187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76674" y="228600"/>
            <a:ext cx="401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Устал дед. Сел на лавочку и начал на дудочке играть.</a:t>
            </a:r>
            <a:endParaRPr lang="ru-RU" sz="2400" b="1" dirty="0"/>
          </a:p>
        </p:txBody>
      </p:sp>
      <p:pic>
        <p:nvPicPr>
          <p:cNvPr id="17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21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00" y="228600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Лопаточка</a:t>
            </a:r>
            <a:endParaRPr lang="ru-RU" sz="5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6" y="1713364"/>
            <a:ext cx="4805379" cy="47634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47" y="1665558"/>
            <a:ext cx="4805379" cy="47634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86" y="1684789"/>
            <a:ext cx="4805379" cy="47634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1789744"/>
            <a:ext cx="4805379" cy="47634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72" y="1761169"/>
            <a:ext cx="4805379" cy="4763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9945" y="171012"/>
            <a:ext cx="359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Отдохнул немного дед и принялся огород копать.</a:t>
            </a:r>
            <a:endParaRPr lang="ru-RU" sz="2400" b="1" dirty="0"/>
          </a:p>
        </p:txBody>
      </p:sp>
      <p:pic>
        <p:nvPicPr>
          <p:cNvPr id="20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21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256660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Иголочка</a:t>
            </a:r>
            <a:endParaRPr lang="ru-RU" sz="5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197342"/>
            <a:ext cx="3405470" cy="350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70" y="0"/>
            <a:ext cx="5078130" cy="6360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57" y="3143250"/>
            <a:ext cx="3405470" cy="350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21" y="1214636"/>
            <a:ext cx="3405470" cy="3505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33" y="2718693"/>
            <a:ext cx="3405470" cy="3505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97" y="1246883"/>
            <a:ext cx="3405470" cy="3505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92" y="3460750"/>
            <a:ext cx="2358839" cy="318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7283" y="37496"/>
            <a:ext cx="648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Вскопал огород, да весь перепачкался. Хотел рубашку новую надеть, да увидел, что рукав оторвался. Давай поможем деду его пришить.</a:t>
            </a:r>
            <a:endParaRPr lang="ru-RU" sz="2400" b="1" dirty="0"/>
          </a:p>
        </p:txBody>
      </p:sp>
      <p:pic>
        <p:nvPicPr>
          <p:cNvPr id="8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21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256660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Часики</a:t>
            </a:r>
            <a:endParaRPr lang="ru-RU" sz="5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84" y="0"/>
            <a:ext cx="8948431" cy="6711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92" y="3100324"/>
            <a:ext cx="2358839" cy="318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2716" y="112295"/>
            <a:ext cx="402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Ой! А сколько же времени? Скоро внуки приедут. </a:t>
            </a:r>
            <a:endParaRPr lang="ru-RU" sz="2400" b="1" dirty="0"/>
          </a:p>
        </p:txBody>
      </p:sp>
      <p:pic>
        <p:nvPicPr>
          <p:cNvPr id="17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21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256660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Качели</a:t>
            </a:r>
            <a:endParaRPr lang="ru-RU" sz="5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73" y="1074737"/>
            <a:ext cx="3669781" cy="4959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87" y="1454117"/>
            <a:ext cx="5000625" cy="4200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0420" y="164333"/>
            <a:ext cx="349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Приехали внучата и скорее на </a:t>
            </a:r>
            <a:r>
              <a:rPr lang="ru-RU" sz="2400" b="1" dirty="0" err="1" smtClean="0"/>
              <a:t>качель</a:t>
            </a:r>
            <a:r>
              <a:rPr lang="ru-RU" sz="2400" b="1" dirty="0" smtClean="0"/>
              <a:t>! </a:t>
            </a:r>
            <a:endParaRPr lang="ru-RU" sz="2400" b="1" dirty="0"/>
          </a:p>
        </p:txBody>
      </p:sp>
      <p:pic>
        <p:nvPicPr>
          <p:cNvPr id="9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21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924"/>
            <a:ext cx="12192000" cy="594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256660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Чашечка</a:t>
            </a:r>
            <a:endParaRPr lang="ru-RU" sz="5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70" y="815780"/>
            <a:ext cx="4934820" cy="4934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02" y="2661587"/>
            <a:ext cx="4934820" cy="4934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73" y="-91332"/>
            <a:ext cx="4934820" cy="49348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6" y="2724070"/>
            <a:ext cx="4934820" cy="49348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05" y="-136706"/>
            <a:ext cx="4934820" cy="49348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4125" y="256660"/>
            <a:ext cx="584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 дедушка тем временем чай приготовил.</a:t>
            </a:r>
          </a:p>
          <a:p>
            <a:r>
              <a:rPr lang="ru-RU" sz="2400" b="1" dirty="0" smtClean="0"/>
              <a:t> Доставай и ты скорее чашку!</a:t>
            </a:r>
            <a:endParaRPr lang="ru-RU" sz="2400" b="1" dirty="0"/>
          </a:p>
        </p:txBody>
      </p:sp>
      <p:pic>
        <p:nvPicPr>
          <p:cNvPr id="17" name="2._loshadka_gri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775" y="601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21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156</Words>
  <Application>Microsoft Office PowerPoint</Application>
  <PresentationFormat>Широкоэкранный</PresentationFormat>
  <Paragraphs>27</Paragraphs>
  <Slides>12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2022-09-24T14:52:58Z</dcterms:created>
  <dcterms:modified xsi:type="dcterms:W3CDTF">2022-09-24T16:15:28Z</dcterms:modified>
</cp:coreProperties>
</file>