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74" r:id="rId2"/>
    <p:sldId id="265" r:id="rId3"/>
    <p:sldId id="275" r:id="rId4"/>
    <p:sldId id="264" r:id="rId5"/>
    <p:sldId id="276" r:id="rId6"/>
    <p:sldId id="277" r:id="rId7"/>
    <p:sldId id="267" r:id="rId8"/>
    <p:sldId id="278" r:id="rId9"/>
    <p:sldId id="279" r:id="rId10"/>
    <p:sldId id="280" r:id="rId11"/>
    <p:sldId id="281" r:id="rId12"/>
    <p:sldId id="266" r:id="rId13"/>
    <p:sldId id="282" r:id="rId14"/>
    <p:sldId id="283" r:id="rId15"/>
    <p:sldId id="269" r:id="rId16"/>
    <p:sldId id="284" r:id="rId17"/>
    <p:sldId id="272" r:id="rId18"/>
    <p:sldId id="285" r:id="rId19"/>
    <p:sldId id="286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500"/>
    <a:srgbClr val="336699"/>
    <a:srgbClr val="993300"/>
    <a:srgbClr val="CC00CC"/>
    <a:srgbClr val="FC52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61" autoAdjust="0"/>
    <p:restoredTop sz="94660"/>
  </p:normalViewPr>
  <p:slideViewPr>
    <p:cSldViewPr>
      <p:cViewPr varScale="1">
        <p:scale>
          <a:sx n="88" d="100"/>
          <a:sy n="88" d="100"/>
        </p:scale>
        <p:origin x="-6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EA5EA-4487-4A02-A18B-14F40CFD02D3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11A59-66F2-486E-8D30-CDA9F1D0B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11A59-66F2-486E-8D30-CDA9F1D0B99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3FEDB-A4BF-4D31-B8F4-0AB10AD0E036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0CAA4-43BB-40C4-A662-9D88BFA14F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B2942-AF47-4C42-BD76-0CCD084AAE22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0E7B8-396D-4EC5-BA5B-44E3E90F11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B2D50-3FA4-4822-93E5-9BD2AFD878A9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BA6BF-7281-44A8-9420-328CE08941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F6967-8ADB-467F-BE03-2C1BC9C0F10F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74B26-E6D6-4FA6-ACC3-6342439C4D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D01228-2B3A-42CC-888F-D9783FB6C715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87CB9-7856-4B1D-99EB-2F9D3A9390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8D1AE-25B6-49A1-BDD4-6D4F57351090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EE548-712F-4A9A-BE2B-A9AE31B95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FE270-60A9-43FC-B5A3-8049C6E26687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9AF2E-447C-47ED-BA03-43FCEA3B24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FA7D7A-B6C7-4F1D-AA33-763E96B6AB58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A2E4E-9F8C-437F-AFFB-0585CE397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4C772-7B21-4A05-9F39-A3E9A221CA23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2C123-9A50-4DEA-BB06-FA5551742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3C60E-B866-44EF-A33F-A8FB8DEBB543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39A15-6763-405D-BFAD-8C40821629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8F12BE-18A5-40DB-92B8-6C7C33006EBA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D0B48C-A3AE-4815-AA9C-4A0E6D3CF6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366DA0D-612E-4F19-94F1-B4A00CFAD679}" type="datetimeFigureOut">
              <a:rPr lang="ru-RU" smtClean="0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AD7B57A-35A4-494A-955D-003DE462B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102;&#1073;&#1086;&#1074;&#1100;\Downloads\zvuki-bespokojstva-sorok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3357586" cy="357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4034" name="Picture 2" descr="https://cdn.freelance.ru/img/portfolio/pics/00/22/A3/2270142.jpg?mt=436186f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8"/>
            <a:ext cx="8908265" cy="6852512"/>
          </a:xfrm>
          <a:prstGeom prst="rect">
            <a:avLst/>
          </a:prstGeom>
          <a:noFill/>
        </p:spPr>
      </p:pic>
      <p:pic>
        <p:nvPicPr>
          <p:cNvPr id="6" name="zvuki-bespokojstva-soro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H="1">
            <a:off x="642910" y="6286520"/>
            <a:ext cx="285752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Documents\рам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1976"/>
            <a:ext cx="9501222" cy="7229976"/>
          </a:xfrm>
          <a:prstGeom prst="rect">
            <a:avLst/>
          </a:prstGeom>
          <a:noFill/>
        </p:spPr>
      </p:pic>
      <p:pic>
        <p:nvPicPr>
          <p:cNvPr id="3075" name="Picture 3" descr="C:\Users\Public\Documents\кругла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643050"/>
            <a:ext cx="1428759" cy="2000264"/>
          </a:xfrm>
          <a:prstGeom prst="rect">
            <a:avLst/>
          </a:prstGeom>
          <a:noFill/>
        </p:spPr>
      </p:pic>
      <p:pic>
        <p:nvPicPr>
          <p:cNvPr id="3078" name="Picture 6" descr="C:\Users\Public\Documents\сказка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643051"/>
            <a:ext cx="1339461" cy="1785949"/>
          </a:xfrm>
          <a:prstGeom prst="rect">
            <a:avLst/>
          </a:prstGeom>
          <a:noFill/>
        </p:spPr>
      </p:pic>
      <p:pic>
        <p:nvPicPr>
          <p:cNvPr id="3080" name="Picture 8" descr="C:\Users\Public\Documents\прибавить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14612" y="1857364"/>
            <a:ext cx="1177856" cy="9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Public\Documents\полосатенький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8E7E3"/>
              </a:clrFrom>
              <a:clrTo>
                <a:srgbClr val="E8E7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000240"/>
            <a:ext cx="1143008" cy="1143008"/>
          </a:xfrm>
          <a:prstGeom prst="rect">
            <a:avLst/>
          </a:prstGeom>
          <a:noFill/>
        </p:spPr>
      </p:pic>
      <p:pic>
        <p:nvPicPr>
          <p:cNvPr id="1029" name="Picture 5" descr="C:\Users\Public\Documents\восьмёрка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9593" y="1285859"/>
            <a:ext cx="1724372" cy="19288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riamo.ru/files/image/01/21/45/gallery!wf7.jpg"/>
          <p:cNvPicPr>
            <a:picLocks noChangeAspect="1" noChangeArrowheads="1"/>
          </p:cNvPicPr>
          <p:nvPr/>
        </p:nvPicPr>
        <p:blipFill>
          <a:blip r:embed="rId2"/>
          <a:srcRect l="-3659" t="17895" r="-1525" b="-22018"/>
          <a:stretch>
            <a:fillRect/>
          </a:stretch>
        </p:blipFill>
        <p:spPr bwMode="auto">
          <a:xfrm>
            <a:off x="357158" y="1000108"/>
            <a:ext cx="8215370" cy="4572032"/>
          </a:xfrm>
          <a:prstGeom prst="rect">
            <a:avLst/>
          </a:prstGeom>
          <a:noFill/>
        </p:spPr>
      </p:pic>
      <p:pic>
        <p:nvPicPr>
          <p:cNvPr id="53250" name="Picture 2" descr="https://fs01.urokimatematiki.ru/e/00229f-004.jpg"/>
          <p:cNvPicPr>
            <a:picLocks noChangeAspect="1" noChangeArrowheads="1"/>
          </p:cNvPicPr>
          <p:nvPr/>
        </p:nvPicPr>
        <p:blipFill>
          <a:blip r:embed="rId3"/>
          <a:srcRect l="58594" t="33334" r="17968" b="37499"/>
          <a:stretch>
            <a:fillRect/>
          </a:stretch>
        </p:blipFill>
        <p:spPr bwMode="auto">
          <a:xfrm>
            <a:off x="6357950" y="2285992"/>
            <a:ext cx="2143140" cy="2000264"/>
          </a:xfrm>
          <a:prstGeom prst="rect">
            <a:avLst/>
          </a:prstGeom>
          <a:noFill/>
        </p:spPr>
      </p:pic>
      <p:pic>
        <p:nvPicPr>
          <p:cNvPr id="4" name="Picture 2" descr="https://fs01.urokimatematiki.ru/e/00229f-004.jpg"/>
          <p:cNvPicPr>
            <a:picLocks noChangeAspect="1" noChangeArrowheads="1"/>
          </p:cNvPicPr>
          <p:nvPr/>
        </p:nvPicPr>
        <p:blipFill>
          <a:blip r:embed="rId3"/>
          <a:srcRect l="58594" t="45834" r="17968" b="37499"/>
          <a:stretch>
            <a:fillRect/>
          </a:stretch>
        </p:blipFill>
        <p:spPr bwMode="auto">
          <a:xfrm>
            <a:off x="2357422" y="3000372"/>
            <a:ext cx="2143140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riamo.ru/files/image/01/21/45/gallery!wf7.jpg"/>
          <p:cNvPicPr>
            <a:picLocks noChangeAspect="1" noChangeArrowheads="1"/>
          </p:cNvPicPr>
          <p:nvPr/>
        </p:nvPicPr>
        <p:blipFill>
          <a:blip r:embed="rId2"/>
          <a:srcRect l="-3659" t="17895" r="-1525" b="-22018"/>
          <a:stretch>
            <a:fillRect/>
          </a:stretch>
        </p:blipFill>
        <p:spPr bwMode="auto">
          <a:xfrm>
            <a:off x="357158" y="1142984"/>
            <a:ext cx="8215370" cy="4572032"/>
          </a:xfrm>
          <a:prstGeom prst="rect">
            <a:avLst/>
          </a:prstGeom>
          <a:noFill/>
        </p:spPr>
      </p:pic>
      <p:pic>
        <p:nvPicPr>
          <p:cNvPr id="3" name="Picture 2" descr="https://fs01.urokimatematiki.ru/e/00229f-004.jpg"/>
          <p:cNvPicPr>
            <a:picLocks noChangeAspect="1" noChangeArrowheads="1"/>
          </p:cNvPicPr>
          <p:nvPr/>
        </p:nvPicPr>
        <p:blipFill>
          <a:blip r:embed="rId3"/>
          <a:srcRect l="58594" t="33334" r="17968" b="37499"/>
          <a:stretch>
            <a:fillRect/>
          </a:stretch>
        </p:blipFill>
        <p:spPr bwMode="auto">
          <a:xfrm>
            <a:off x="6715140" y="2285992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ublic\Documents\рам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1976"/>
            <a:ext cx="9501222" cy="7229976"/>
          </a:xfrm>
          <a:prstGeom prst="rect">
            <a:avLst/>
          </a:prstGeom>
          <a:noFill/>
        </p:spPr>
      </p:pic>
      <p:pic>
        <p:nvPicPr>
          <p:cNvPr id="4" name="Picture 2" descr="C:\Users\Public\Documents\рамоч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42900"/>
            <a:ext cx="9501222" cy="7229976"/>
          </a:xfrm>
          <a:prstGeom prst="rect">
            <a:avLst/>
          </a:prstGeom>
          <a:noFill/>
        </p:spPr>
      </p:pic>
      <p:pic>
        <p:nvPicPr>
          <p:cNvPr id="5" name="Picture 3" descr="C:\Users\Public\Documents\кругла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14422"/>
            <a:ext cx="1428759" cy="2000264"/>
          </a:xfrm>
          <a:prstGeom prst="rect">
            <a:avLst/>
          </a:prstGeom>
          <a:noFill/>
        </p:spPr>
      </p:pic>
      <p:pic>
        <p:nvPicPr>
          <p:cNvPr id="54274" name="Picture 2" descr="https://www.medial-clinica.ru/upload/medialibrary/9fa/9faee672c80a4e351d540d2c0e6fbbb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1428759" cy="1428760"/>
          </a:xfrm>
          <a:prstGeom prst="rect">
            <a:avLst/>
          </a:prstGeom>
          <a:noFill/>
        </p:spPr>
      </p:pic>
      <p:pic>
        <p:nvPicPr>
          <p:cNvPr id="54280" name="Picture 8" descr="https://live.staticflickr.com/5517/14017223219_05286eeea0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357298"/>
            <a:ext cx="1697067" cy="1357322"/>
          </a:xfrm>
          <a:prstGeom prst="rect">
            <a:avLst/>
          </a:prstGeom>
          <a:noFill/>
        </p:spPr>
      </p:pic>
      <p:pic>
        <p:nvPicPr>
          <p:cNvPr id="54282" name="Picture 10" descr="https://img2.freepng.ru/20180509/uzw/kisspng-logan-county-clerk-logan-county-assessor-logan-cou-5af2a7f98beff5.65059038152585215357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357298"/>
            <a:ext cx="2349211" cy="1357322"/>
          </a:xfrm>
          <a:prstGeom prst="rect">
            <a:avLst/>
          </a:prstGeom>
          <a:noFill/>
        </p:spPr>
      </p:pic>
      <p:pic>
        <p:nvPicPr>
          <p:cNvPr id="22530" name="Picture 2" descr="https://i.pinimg.com/736x/03/94/18/03941858b2ae0b669d2af0c03265b946--number-flashcards-for-kids.jpg"/>
          <p:cNvPicPr>
            <a:picLocks noChangeAspect="1" noChangeArrowheads="1"/>
          </p:cNvPicPr>
          <p:nvPr/>
        </p:nvPicPr>
        <p:blipFill>
          <a:blip r:embed="rId7"/>
          <a:srcRect l="13606" t="2402" r="8161" b="42346"/>
          <a:stretch>
            <a:fillRect/>
          </a:stretch>
        </p:blipFill>
        <p:spPr bwMode="auto">
          <a:xfrm>
            <a:off x="3214678" y="114298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19464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-1380000">
            <a:off x="5204528" y="3692015"/>
            <a:ext cx="714380" cy="2286016"/>
          </a:xfrm>
          <a:prstGeom prst="rect">
            <a:avLst/>
          </a:prstGeom>
          <a:noFill/>
        </p:spPr>
      </p:pic>
      <p:pic>
        <p:nvPicPr>
          <p:cNvPr id="27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16959830">
            <a:off x="6265575" y="2313570"/>
            <a:ext cx="714380" cy="2286016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im0-tub-ru.yandex.net/i?id=d50241809944641430fe7b21e539ee43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143932" cy="676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27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16959830">
            <a:off x="6265575" y="2313570"/>
            <a:ext cx="714380" cy="2286016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Picture 2" descr="C:\Users\Home\Documents\матрёшка\протал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DB"/>
              </a:clrFrom>
              <a:clrTo>
                <a:srgbClr val="D4D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14290"/>
            <a:ext cx="9144000" cy="6643710"/>
          </a:xfrm>
          <a:prstGeom prst="rect">
            <a:avLst/>
          </a:prstGeom>
          <a:noFill/>
        </p:spPr>
      </p:pic>
      <p:pic>
        <p:nvPicPr>
          <p:cNvPr id="8194" name="Picture 2" descr="https://avatars.mds.yandex.net/get-zen-logos/1526540/pub_5babd9d042d3ab00ac513fd9_5c18e89c863c0600ac86a428/x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071810"/>
            <a:ext cx="639851" cy="642942"/>
          </a:xfrm>
          <a:prstGeom prst="rect">
            <a:avLst/>
          </a:prstGeom>
          <a:noFill/>
        </p:spPr>
      </p:pic>
      <p:sp>
        <p:nvSpPr>
          <p:cNvPr id="8200" name="AutoShape 8" descr="https://www.enatelsolar.net/wp-content/uploads/2015/10/Number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s://yt3.ggpht.com/a/AATXAJy9-QiWrgmpoLJc2wofePqK_R6ZqtMtUY9sJMyM=s900-c-k-c0x00ffffff-no-r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357694"/>
            <a:ext cx="571504" cy="5715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8" name="Picture 16" descr="https://upload.wikimedia.org/wikipedia/commons/thumb/c/c1/8_icon.svg/1200px-8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286256"/>
            <a:ext cx="642910" cy="642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Picture 2" descr="C:\Users\Home\Documents\матрёшка\протал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DB"/>
              </a:clrFrom>
              <a:clrTo>
                <a:srgbClr val="D4D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214290"/>
            <a:ext cx="9144000" cy="6643710"/>
          </a:xfrm>
          <a:prstGeom prst="rect">
            <a:avLst/>
          </a:prstGeom>
          <a:noFill/>
        </p:spPr>
      </p:pic>
      <p:pic>
        <p:nvPicPr>
          <p:cNvPr id="8194" name="Picture 2" descr="https://avatars.mds.yandex.net/get-zen-logos/1526540/pub_5babd9d042d3ab00ac513fd9_5c18e89c863c0600ac86a428/x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857364"/>
            <a:ext cx="924229" cy="928694"/>
          </a:xfrm>
          <a:prstGeom prst="rect">
            <a:avLst/>
          </a:prstGeom>
          <a:noFill/>
        </p:spPr>
      </p:pic>
      <p:sp>
        <p:nvSpPr>
          <p:cNvPr id="8200" name="AutoShape 8" descr="https://www.enatelsolar.net/wp-content/uploads/2015/10/Number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s://yt3.ggpht.com/a/AATXAJy9-QiWrgmpoLJc2wofePqK_R6ZqtMtUY9sJMyM=s900-c-k-c0x00ffffff-no-r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357298"/>
            <a:ext cx="857256" cy="857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8" name="Picture 16" descr="https://upload.wikimedia.org/wikipedia/commons/thumb/c/c1/8_icon.svg/1200px-8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57694"/>
            <a:ext cx="1000100" cy="1000100"/>
          </a:xfrm>
          <a:prstGeom prst="rect">
            <a:avLst/>
          </a:prstGeom>
          <a:noFill/>
        </p:spPr>
      </p:pic>
      <p:pic>
        <p:nvPicPr>
          <p:cNvPr id="60418" name="Picture 2" descr="https://sedova.edumsko.ru/uploads/3000/9255/persona/news/5111b44c8fb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728"/>
            <a:ext cx="9144064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5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3357586" cy="357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1508" name="Picture 4" descr="https://knowledge-tree.ru/wp-content/uploads/kartinki-dlya-detej-vremena-go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42" y="285728"/>
            <a:ext cx="889197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https://ds04.infourok.ru/uploads/ex/0cc4/0011103b-110afc38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grandgames.net/puzzle/source_v/vesna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46" y="165851"/>
            <a:ext cx="8317458" cy="6461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3357586" cy="357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62" name="Picture 2" descr="https://st.depositphotos.com/3263159/4351/v/450/depositphotos_43510001-stock-illustration-camp-f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66"/>
            <a:ext cx="3286148" cy="4694497"/>
          </a:xfrm>
          <a:prstGeom prst="rect">
            <a:avLst/>
          </a:prstGeom>
          <a:noFill/>
        </p:spPr>
      </p:pic>
      <p:pic>
        <p:nvPicPr>
          <p:cNvPr id="40964" name="Picture 4" descr="https://w7.pngwing.com/pngs/827/781/png-transparent-led-light-incandescent-light-bulb-lighting-electricity-light-bulb-candle-color-lamp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42852"/>
            <a:ext cx="3564833" cy="3929066"/>
          </a:xfrm>
          <a:prstGeom prst="rect">
            <a:avLst/>
          </a:prstGeom>
          <a:noFill/>
        </p:spPr>
      </p:pic>
      <p:pic>
        <p:nvPicPr>
          <p:cNvPr id="39938" name="Picture 2" descr="https://ds04.infourok.ru/uploads/ex/0cc4/0011103b-110afc38/img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643290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19464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-1380000">
            <a:off x="5204528" y="3692015"/>
            <a:ext cx="714380" cy="2286016"/>
          </a:xfrm>
          <a:prstGeom prst="rect">
            <a:avLst/>
          </a:prstGeom>
          <a:noFill/>
        </p:spPr>
      </p:pic>
      <p:pic>
        <p:nvPicPr>
          <p:cNvPr id="26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9435061">
            <a:off x="3628886" y="549249"/>
            <a:ext cx="714380" cy="2286016"/>
          </a:xfrm>
          <a:prstGeom prst="rect">
            <a:avLst/>
          </a:prstGeom>
          <a:noFill/>
        </p:spPr>
      </p:pic>
      <p:pic>
        <p:nvPicPr>
          <p:cNvPr id="27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6959830">
            <a:off x="6265575" y="2313570"/>
            <a:ext cx="714380" cy="2286016"/>
          </a:xfrm>
          <a:prstGeom prst="rect">
            <a:avLst/>
          </a:prstGeom>
          <a:noFill/>
        </p:spPr>
      </p:pic>
      <p:pic>
        <p:nvPicPr>
          <p:cNvPr id="28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745981">
            <a:off x="3511158" y="3672749"/>
            <a:ext cx="714380" cy="2286016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  <p:pic>
        <p:nvPicPr>
          <p:cNvPr id="30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5572138">
            <a:off x="2588182" y="2057003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19464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-1380000">
            <a:off x="5204528" y="3692015"/>
            <a:ext cx="714380" cy="2286016"/>
          </a:xfrm>
          <a:prstGeom prst="rect">
            <a:avLst/>
          </a:prstGeom>
          <a:noFill/>
        </p:spPr>
      </p:pic>
      <p:pic>
        <p:nvPicPr>
          <p:cNvPr id="26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9435061">
            <a:off x="3628886" y="549249"/>
            <a:ext cx="714380" cy="2286016"/>
          </a:xfrm>
          <a:prstGeom prst="rect">
            <a:avLst/>
          </a:prstGeom>
          <a:noFill/>
        </p:spPr>
      </p:pic>
      <p:pic>
        <p:nvPicPr>
          <p:cNvPr id="27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6959830">
            <a:off x="6265575" y="2313570"/>
            <a:ext cx="714380" cy="2286016"/>
          </a:xfrm>
          <a:prstGeom prst="rect">
            <a:avLst/>
          </a:prstGeom>
          <a:noFill/>
        </p:spPr>
      </p:pic>
      <p:pic>
        <p:nvPicPr>
          <p:cNvPr id="28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745981">
            <a:off x="3511158" y="3672749"/>
            <a:ext cx="714380" cy="2286016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User\Desktop\i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34500" y="-934500"/>
            <a:ext cx="6680682" cy="8549682"/>
          </a:xfrm>
          <a:prstGeom prst="rect">
            <a:avLst/>
          </a:prstGeom>
          <a:noFill/>
        </p:spPr>
      </p:pic>
      <p:sp>
        <p:nvSpPr>
          <p:cNvPr id="11" name="Блок-схема: ручное управление 10"/>
          <p:cNvSpPr/>
          <p:nvPr/>
        </p:nvSpPr>
        <p:spPr>
          <a:xfrm rot="5692268">
            <a:off x="3820120" y="2339599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20228040">
            <a:off x="5036501" y="3298287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2072971">
            <a:off x="4099933" y="3107371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учное управление 13"/>
          <p:cNvSpPr/>
          <p:nvPr/>
        </p:nvSpPr>
        <p:spPr>
          <a:xfrm rot="11544140">
            <a:off x="4865352" y="1824802"/>
            <a:ext cx="520406" cy="1457771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9229879">
            <a:off x="4148453" y="1716718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6675052">
            <a:off x="5468991" y="2527190"/>
            <a:ext cx="414334" cy="1739192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7" name="Picture 5" descr="C:\Users\User\Desktop\ecdc59f15a1a5f8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571744"/>
            <a:ext cx="1697351" cy="1357322"/>
          </a:xfrm>
          <a:prstGeom prst="rect">
            <a:avLst/>
          </a:prstGeom>
          <a:noFill/>
        </p:spPr>
      </p:pic>
      <p:pic>
        <p:nvPicPr>
          <p:cNvPr id="19464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-1380000">
            <a:off x="5204528" y="3692015"/>
            <a:ext cx="714380" cy="2286016"/>
          </a:xfrm>
          <a:prstGeom prst="rect">
            <a:avLst/>
          </a:prstGeom>
          <a:noFill/>
        </p:spPr>
      </p:pic>
      <p:pic>
        <p:nvPicPr>
          <p:cNvPr id="26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9435061">
            <a:off x="3628886" y="549249"/>
            <a:ext cx="714380" cy="2286016"/>
          </a:xfrm>
          <a:prstGeom prst="rect">
            <a:avLst/>
          </a:prstGeom>
          <a:noFill/>
        </p:spPr>
      </p:pic>
      <p:pic>
        <p:nvPicPr>
          <p:cNvPr id="27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6959830">
            <a:off x="6265575" y="2313570"/>
            <a:ext cx="714380" cy="2286016"/>
          </a:xfrm>
          <a:prstGeom prst="rect">
            <a:avLst/>
          </a:prstGeom>
          <a:noFill/>
        </p:spPr>
      </p:pic>
      <p:pic>
        <p:nvPicPr>
          <p:cNvPr id="29" name="Picture 8" descr="https://kalinin.ufa-edu.ru/upload/iblock/259/25920254ed1507a419961d4048dabfc4.jpg"/>
          <p:cNvPicPr>
            <a:picLocks noChangeAspect="1" noChangeArrowheads="1"/>
          </p:cNvPicPr>
          <p:nvPr/>
        </p:nvPicPr>
        <p:blipFill>
          <a:blip r:embed="rId6"/>
          <a:srcRect l="53906" r="22656"/>
          <a:stretch>
            <a:fillRect/>
          </a:stretch>
        </p:blipFill>
        <p:spPr bwMode="auto">
          <a:xfrm rot="12036484">
            <a:off x="5094327" y="481185"/>
            <a:ext cx="71438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Home\Documents\матрёшка\протал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DB"/>
              </a:clrFrom>
              <a:clrTo>
                <a:srgbClr val="D4D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Home\Documents\матрёшка\протал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DB"/>
              </a:clrFrom>
              <a:clrTo>
                <a:srgbClr val="D4D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5" name="Picture 2" descr="C:\Users\Home\Documents\матрёшка\пять подснежников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143380"/>
            <a:ext cx="2071702" cy="1511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558086" cy="1470025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Home\Documents\матрёшка\проталин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8DB"/>
              </a:clrFrom>
              <a:clrTo>
                <a:srgbClr val="D4D8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5" name="Picture 2" descr="C:\Users\Home\Documents\матрёшка\пять подснежников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000372"/>
            <a:ext cx="2071702" cy="1511783"/>
          </a:xfrm>
          <a:prstGeom prst="rect">
            <a:avLst/>
          </a:prstGeom>
          <a:noFill/>
        </p:spPr>
      </p:pic>
      <p:pic>
        <p:nvPicPr>
          <p:cNvPr id="6" name="Picture 6" descr="C:\Users\Home\Documents\матрёшка\голубые подснежник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1D1CF"/>
              </a:clrFrom>
              <a:clrTo>
                <a:srgbClr val="D1D1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928934"/>
            <a:ext cx="221457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803</TotalTime>
  <Words>18</Words>
  <Application>Microsoft Office PowerPoint</Application>
  <PresentationFormat>Экран (4:3)</PresentationFormat>
  <Paragraphs>18</Paragraphs>
  <Slides>22</Slides>
  <Notes>15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Весеннее настроение</dc:title>
  <dc:creator>admin</dc:creator>
  <cp:lastModifiedBy>Любовь</cp:lastModifiedBy>
  <cp:revision>91</cp:revision>
  <dcterms:created xsi:type="dcterms:W3CDTF">2015-03-01T03:11:54Z</dcterms:created>
  <dcterms:modified xsi:type="dcterms:W3CDTF">2021-03-16T19:34:00Z</dcterms:modified>
</cp:coreProperties>
</file>