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5" r:id="rId12"/>
    <p:sldId id="266" r:id="rId13"/>
    <p:sldId id="267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78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A8A63-0E18-4B90-9D8F-091DF335D36E}" type="datetimeFigureOut">
              <a:rPr lang="ru-RU" smtClean="0"/>
              <a:pPr/>
              <a:t>22.02.2024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CCCEF-EF79-4C55-999A-E695435CE0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6550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A8A63-0E18-4B90-9D8F-091DF335D36E}" type="datetimeFigureOut">
              <a:rPr lang="ru-RU" smtClean="0"/>
              <a:pPr/>
              <a:t>22.02.2024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CCCEF-EF79-4C55-999A-E695435CE0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556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A8A63-0E18-4B90-9D8F-091DF335D36E}" type="datetimeFigureOut">
              <a:rPr lang="ru-RU" smtClean="0"/>
              <a:pPr/>
              <a:t>22.02.2024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CCCEF-EF79-4C55-999A-E695435CE0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053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A8A63-0E18-4B90-9D8F-091DF335D36E}" type="datetimeFigureOut">
              <a:rPr lang="ru-RU" smtClean="0"/>
              <a:pPr/>
              <a:t>22.02.2024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CCCEF-EF79-4C55-999A-E695435CE0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795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A8A63-0E18-4B90-9D8F-091DF335D36E}" type="datetimeFigureOut">
              <a:rPr lang="ru-RU" smtClean="0"/>
              <a:pPr/>
              <a:t>22.02.2024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CCCEF-EF79-4C55-999A-E695435CE0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478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A8A63-0E18-4B90-9D8F-091DF335D36E}" type="datetimeFigureOut">
              <a:rPr lang="ru-RU" smtClean="0"/>
              <a:pPr/>
              <a:t>22.02.2024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CCCEF-EF79-4C55-999A-E695435CE0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116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A8A63-0E18-4B90-9D8F-091DF335D36E}" type="datetimeFigureOut">
              <a:rPr lang="ru-RU" smtClean="0"/>
              <a:pPr/>
              <a:t>22.02.2024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CCCEF-EF79-4C55-999A-E695435CE0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774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A8A63-0E18-4B90-9D8F-091DF335D36E}" type="datetimeFigureOut">
              <a:rPr lang="ru-RU" smtClean="0"/>
              <a:pPr/>
              <a:t>22.02.2024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CCCEF-EF79-4C55-999A-E695435CE0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745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A8A63-0E18-4B90-9D8F-091DF335D36E}" type="datetimeFigureOut">
              <a:rPr lang="ru-RU" smtClean="0"/>
              <a:pPr/>
              <a:t>22.02.2024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CCCEF-EF79-4C55-999A-E695435CE0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5768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A8A63-0E18-4B90-9D8F-091DF335D36E}" type="datetimeFigureOut">
              <a:rPr lang="ru-RU" smtClean="0"/>
              <a:pPr/>
              <a:t>22.02.2024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CCCEF-EF79-4C55-999A-E695435CE0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218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A8A63-0E18-4B90-9D8F-091DF335D36E}" type="datetimeFigureOut">
              <a:rPr lang="ru-RU" smtClean="0"/>
              <a:pPr/>
              <a:t>22.02.2024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CCCEF-EF79-4C55-999A-E695435CE0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9871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A8A63-0E18-4B90-9D8F-091DF335D36E}" type="datetimeFigureOut">
              <a:rPr lang="ru-RU" smtClean="0"/>
              <a:pPr/>
              <a:t>22.02.2024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CCCCEF-EF79-4C55-999A-E695435CE0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851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kadet39.ru/wp-content/uploads/6/7/7/6778028b013b88fb457ade025f01e362.jpe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63"/>
          <a:stretch/>
        </p:blipFill>
        <p:spPr bwMode="auto">
          <a:xfrm>
            <a:off x="251519" y="1772816"/>
            <a:ext cx="2384467" cy="3312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yt3.googleusercontent.com/VYHhHwdRdWJlA1qgNGMrp7B1xdFfrVSUjAsJx0M0GfbDhVyX4yztYjz1RdIZTY-4ZCHiApO_BA=s900-c-k-c0x00ffffff-no-rj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5" r="13306" b="4638"/>
          <a:stretch/>
        </p:blipFill>
        <p:spPr bwMode="auto">
          <a:xfrm>
            <a:off x="3131840" y="2844"/>
            <a:ext cx="2698977" cy="3573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i.pinimg.com/736x/a3/45/f5/a345f5af3ea9b59a6f0c78a78dfc0abb--conan-sherlock-holmes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787112"/>
            <a:ext cx="2628292" cy="3429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xn--80alhdjhdcxhy5hl.xn--p1ai/sites/zhurmir/files/authors/shukshin_vasiliy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020" y="3575861"/>
            <a:ext cx="2665797" cy="32821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223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Устройство лупы 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l="49414" t="21484" r="11603" b="41406"/>
          <a:stretch>
            <a:fillRect/>
          </a:stretch>
        </p:blipFill>
        <p:spPr bwMode="auto">
          <a:xfrm>
            <a:off x="571472" y="916596"/>
            <a:ext cx="8298088" cy="54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49414" t="21484" r="11603" b="41406"/>
          <a:stretch>
            <a:fillRect/>
          </a:stretch>
        </p:blipFill>
        <p:spPr bwMode="auto">
          <a:xfrm>
            <a:off x="723872" y="1068996"/>
            <a:ext cx="8298088" cy="54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7959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Устройство лупы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49113" t="21466" r="10953" b="42231"/>
          <a:stretch>
            <a:fillRect/>
          </a:stretch>
        </p:blipFill>
        <p:spPr bwMode="auto">
          <a:xfrm>
            <a:off x="214282" y="928670"/>
            <a:ext cx="8715436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2316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Устройство светового  микроскопа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50887" t="57769" r="10954" b="12241"/>
          <a:stretch>
            <a:fillRect/>
          </a:stretch>
        </p:blipFill>
        <p:spPr bwMode="auto">
          <a:xfrm>
            <a:off x="571472" y="1285860"/>
            <a:ext cx="8407124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4227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Устройство светового  микроскопа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50000" t="56822" r="10954" b="12241"/>
          <a:stretch>
            <a:fillRect/>
          </a:stretch>
        </p:blipFill>
        <p:spPr bwMode="auto">
          <a:xfrm>
            <a:off x="571472" y="1071547"/>
            <a:ext cx="8286808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7296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Как определить увеличение микроскопа?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0066" t="23044" r="50887" b="56699"/>
          <a:stretch>
            <a:fillRect/>
          </a:stretch>
        </p:blipFill>
        <p:spPr bwMode="auto">
          <a:xfrm>
            <a:off x="0" y="1428736"/>
            <a:ext cx="8572560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Подготовка микроскопа к работе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 rotWithShape="1">
          <a:blip r:embed="rId2"/>
          <a:srcRect l="33974" t="50245" r="34455" b="28489"/>
          <a:stretch/>
        </p:blipFill>
        <p:spPr bwMode="auto">
          <a:xfrm>
            <a:off x="571472" y="1643050"/>
            <a:ext cx="8215370" cy="46434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Подготовка микроскопа к работ</a:t>
            </a:r>
            <a:r>
              <a:rPr lang="ru-RU" dirty="0" smtClean="0"/>
              <a:t>е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 rotWithShape="1">
          <a:blip r:embed="rId2"/>
          <a:srcRect l="33974" t="50245" r="34455" b="30943"/>
          <a:stretch/>
        </p:blipFill>
        <p:spPr bwMode="auto">
          <a:xfrm>
            <a:off x="714348" y="1285860"/>
            <a:ext cx="8215370" cy="41434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57488" y="5429264"/>
            <a:ext cx="2357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21354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Практическое задание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С помощью лупы рассмотреть мякоть яблока, томата.</a:t>
            </a:r>
          </a:p>
          <a:p>
            <a:r>
              <a:rPr lang="ru-RU" dirty="0" smtClean="0"/>
              <a:t>Подготовить микроскоп к работе и рассмотреть готовый микропрепарат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ДЗ </a:t>
            </a:r>
            <a:r>
              <a:rPr lang="ru-RU" dirty="0" smtClean="0"/>
              <a:t>п.6 вопросы устно , </a:t>
            </a:r>
            <a:br>
              <a:rPr lang="ru-RU" dirty="0" smtClean="0"/>
            </a:br>
            <a:r>
              <a:rPr lang="ru-RU" dirty="0" smtClean="0"/>
              <a:t>*  «Подумайте», «Задания» </a:t>
            </a:r>
            <a:r>
              <a:rPr lang="ru-RU" dirty="0" err="1" smtClean="0"/>
              <a:t>письм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00174"/>
            <a:ext cx="8229600" cy="500066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«ЛЕСЕНКА УСПЕХА»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https://fb.ru/misc/i/gallery/99478/289612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2143116"/>
            <a:ext cx="7786742" cy="45005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016" y="260648"/>
            <a:ext cx="8856984" cy="1143000"/>
          </a:xfrm>
        </p:spPr>
        <p:txBody>
          <a:bodyPr>
            <a:noAutofit/>
          </a:bodyPr>
          <a:lstStyle/>
          <a:p>
            <a:r>
              <a:rPr lang="ru-RU" sz="3800" b="1" dirty="0" smtClean="0">
                <a:solidFill>
                  <a:srgbClr val="FF0000"/>
                </a:solidFill>
              </a:rPr>
              <a:t>Николай Носов            </a:t>
            </a:r>
            <a:br>
              <a:rPr lang="ru-RU" sz="3800" b="1" dirty="0" smtClean="0">
                <a:solidFill>
                  <a:srgbClr val="FF0000"/>
                </a:solidFill>
              </a:rPr>
            </a:br>
            <a:r>
              <a:rPr lang="ru-RU" sz="3800" b="1" dirty="0" smtClean="0">
                <a:solidFill>
                  <a:srgbClr val="FF0000"/>
                </a:solidFill>
              </a:rPr>
              <a:t>« Приключения </a:t>
            </a:r>
            <a:r>
              <a:rPr lang="ru-RU" sz="3800" b="1" dirty="0">
                <a:solidFill>
                  <a:srgbClr val="FF0000"/>
                </a:solidFill>
              </a:rPr>
              <a:t>незнайки и </a:t>
            </a:r>
            <a:r>
              <a:rPr lang="ru-RU" sz="3800" b="1" dirty="0" smtClean="0">
                <a:solidFill>
                  <a:srgbClr val="FF0000"/>
                </a:solidFill>
              </a:rPr>
              <a:t> его друзей»</a:t>
            </a:r>
            <a:r>
              <a:rPr lang="ru-RU" sz="3800" dirty="0"/>
              <a:t/>
            </a:r>
            <a:br>
              <a:rPr lang="ru-RU" sz="3800" dirty="0"/>
            </a:br>
            <a:endParaRPr lang="ru-RU" sz="3800" dirty="0"/>
          </a:p>
        </p:txBody>
      </p:sp>
      <p:pic>
        <p:nvPicPr>
          <p:cNvPr id="4" name="Объект 3" descr="https://kadet39.ru/wp-content/uploads/6/7/7/6778028b013b88fb457ade025f01e362.jpe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63"/>
          <a:stretch/>
        </p:blipFill>
        <p:spPr bwMode="auto">
          <a:xfrm>
            <a:off x="467544" y="1484784"/>
            <a:ext cx="3508547" cy="4525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rossaprimavera.ru/static/files/d9604a9063b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204864"/>
            <a:ext cx="4842420" cy="32050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90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Аркадий Гайдар «Четвертый блиндаж»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4" name="Объект 3" descr="https://yt3.googleusercontent.com/VYHhHwdRdWJlA1qgNGMrp7B1xdFfrVSUjAsJx0M0GfbDhVyX4yztYjz1RdIZTY-4ZCHiApO_BA=s900-c-k-c0x00ffffff-no-rj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5" r="13306" b="4638"/>
          <a:stretch/>
        </p:blipFill>
        <p:spPr bwMode="auto">
          <a:xfrm>
            <a:off x="251520" y="1819195"/>
            <a:ext cx="3497818" cy="4525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https://img.razrisyika.ru/img/138/1200/548216-raskraska-geroicheskaya-velikaya-otechestvennaya-voy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204864"/>
            <a:ext cx="540060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552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Артур </a:t>
            </a:r>
            <a:r>
              <a:rPr lang="ru-RU" b="1" dirty="0" err="1" smtClean="0">
                <a:solidFill>
                  <a:srgbClr val="FF0000"/>
                </a:solidFill>
              </a:rPr>
              <a:t>Конан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Дойль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«Этюд в багровых тонах»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 descr="https://i.pinimg.com/736x/a3/45/f5/a345f5af3ea9b59a6f0c78a78dfc0abb--conan-sherlock-holmes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3408384" cy="4525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blogs.elpais.com/.a/6a00d8341bfb1653ef019b0231eaa8970d-800wi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556792"/>
            <a:ext cx="3042220" cy="50131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429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Василий Шукшин </a:t>
            </a:r>
            <a:r>
              <a:rPr lang="ru-RU" b="1" dirty="0">
                <a:solidFill>
                  <a:srgbClr val="FF0000"/>
                </a:solidFill>
              </a:rPr>
              <a:t>«Микроскоп»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 descr="https://static.mishka-knizhka.ru/wp-content/uploads/2023/07/mikroskop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556792"/>
            <a:ext cx="3498120" cy="4525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xn--80alhdjhdcxhy5hl.xn--p1ai/sites/zhurmir/files/authors/shukshin_vasiliy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3672408" cy="43924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806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урока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УВЕЛИЧИТЕЛЬНЫЕ ПРИБОРЫ </a:t>
            </a:r>
          </a:p>
          <a:p>
            <a:pPr marL="0" indent="0" algn="ctr">
              <a:buNone/>
            </a:pPr>
            <a:r>
              <a:rPr lang="ru-RU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ИССЛЕДОВАНИЙ</a:t>
            </a:r>
            <a:endParaRPr lang="ru-RU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08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188640"/>
            <a:ext cx="4572000" cy="64325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Биологические исследования</a:t>
            </a:r>
          </a:p>
          <a:p>
            <a:endParaRPr lang="ru-RU" sz="2400" b="1" dirty="0"/>
          </a:p>
          <a:p>
            <a:r>
              <a:rPr lang="ru-RU" sz="2800" dirty="0" smtClean="0"/>
              <a:t>1)Наблюдение за большим пестрым дятлом , сидящим на дереве	   </a:t>
            </a:r>
          </a:p>
          <a:p>
            <a:r>
              <a:rPr lang="ru-RU" sz="2800" i="1" dirty="0" smtClean="0">
                <a:solidFill>
                  <a:schemeClr val="tx2"/>
                </a:solidFill>
              </a:rPr>
              <a:t>2)Обнаружение ядер в клетках кожицы лука</a:t>
            </a:r>
            <a:r>
              <a:rPr lang="ru-RU" sz="2800" dirty="0" smtClean="0"/>
              <a:t>	</a:t>
            </a:r>
          </a:p>
          <a:p>
            <a:r>
              <a:rPr lang="ru-RU" sz="2800" dirty="0" smtClean="0"/>
              <a:t>3)Определение  формы клеток мякоти томата	</a:t>
            </a:r>
          </a:p>
          <a:p>
            <a:r>
              <a:rPr lang="ru-RU" sz="2800" i="1" dirty="0" smtClean="0">
                <a:solidFill>
                  <a:schemeClr val="tx2"/>
                </a:solidFill>
              </a:rPr>
              <a:t>4)Обнаружение красных телец-хромопластов –в клетках мякоти томата</a:t>
            </a:r>
          </a:p>
          <a:p>
            <a:r>
              <a:rPr lang="ru-RU" sz="2800" dirty="0" smtClean="0"/>
              <a:t>5)Исследование внутреннего строения ядра в клетках кожицы лука	</a:t>
            </a:r>
            <a:endParaRPr lang="ru-RU" sz="2800" dirty="0"/>
          </a:p>
        </p:txBody>
      </p:sp>
      <p:pic>
        <p:nvPicPr>
          <p:cNvPr id="7" name="Рисунок 6" descr="https://www.levenhuk-opt.ru/images/products/large/0/binoculars-kenko-mirage-12x50w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528" y="476672"/>
            <a:ext cx="2160240" cy="1728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/>
          <p:nvPr/>
        </p:nvPicPr>
        <p:blipFill rotWithShape="1">
          <a:blip r:embed="rId3"/>
          <a:srcRect l="61007" t="61555" r="26401" b="22704"/>
          <a:stretch/>
        </p:blipFill>
        <p:spPr bwMode="auto">
          <a:xfrm>
            <a:off x="4139952" y="2276872"/>
            <a:ext cx="2381697" cy="21602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/>
          <p:cNvPicPr/>
          <p:nvPr/>
        </p:nvPicPr>
        <p:blipFill rotWithShape="1">
          <a:blip r:embed="rId4"/>
          <a:srcRect l="62631" t="62843" r="27932" b="18377"/>
          <a:stretch/>
        </p:blipFill>
        <p:spPr bwMode="auto">
          <a:xfrm>
            <a:off x="5330800" y="4221088"/>
            <a:ext cx="1957859" cy="25202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/>
          <p:cNvPicPr/>
          <p:nvPr/>
        </p:nvPicPr>
        <p:blipFill rotWithShape="1">
          <a:blip r:embed="rId5"/>
          <a:srcRect l="59632" t="63360" r="29768" b="20702"/>
          <a:stretch/>
        </p:blipFill>
        <p:spPr bwMode="auto">
          <a:xfrm>
            <a:off x="6732240" y="2132856"/>
            <a:ext cx="2154808" cy="22322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1757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18910" t="31054" r="17468" b="37036"/>
          <a:stretch/>
        </p:blipFill>
        <p:spPr bwMode="auto">
          <a:xfrm>
            <a:off x="395536" y="620688"/>
            <a:ext cx="8496944" cy="52565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8390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Задание 1. Историческая справка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27254" t="27255" r="21766" b="50701"/>
          <a:stretch/>
        </p:blipFill>
        <p:spPr bwMode="auto">
          <a:xfrm>
            <a:off x="395536" y="836712"/>
            <a:ext cx="8280920" cy="59046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05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90</Words>
  <Application>Microsoft Office PowerPoint</Application>
  <PresentationFormat>Экран (4:3)</PresentationFormat>
  <Paragraphs>28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Николай Носов             « Приключения незнайки и  его друзей» </vt:lpstr>
      <vt:lpstr>Аркадий Гайдар «Четвертый блиндаж»</vt:lpstr>
      <vt:lpstr>Артур Конан Дойль  «Этюд в багровых тонах» </vt:lpstr>
      <vt:lpstr>Василий Шукшин «Микроскоп»</vt:lpstr>
      <vt:lpstr>Тема урока</vt:lpstr>
      <vt:lpstr>Презентация PowerPoint</vt:lpstr>
      <vt:lpstr>Презентация PowerPoint</vt:lpstr>
      <vt:lpstr>Задание 1. Историческая справка</vt:lpstr>
      <vt:lpstr>Устройство лупы  </vt:lpstr>
      <vt:lpstr>Устройство лупы</vt:lpstr>
      <vt:lpstr>Устройство светового  микроскопа</vt:lpstr>
      <vt:lpstr>Устройство светового  микроскопа</vt:lpstr>
      <vt:lpstr>Как определить увеличение микроскопа?</vt:lpstr>
      <vt:lpstr>Подготовка микроскопа к работе</vt:lpstr>
      <vt:lpstr>Подготовка микроскопа к работе</vt:lpstr>
      <vt:lpstr>Практическое задание</vt:lpstr>
      <vt:lpstr>ДЗ п.6 вопросы устно ,  *  «Подумайте», «Задания» письм.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Каб16</dc:creator>
  <cp:lastModifiedBy>Каб16</cp:lastModifiedBy>
  <cp:revision>13</cp:revision>
  <dcterms:created xsi:type="dcterms:W3CDTF">2023-11-17T07:21:39Z</dcterms:created>
  <dcterms:modified xsi:type="dcterms:W3CDTF">2024-02-22T10:53:48Z</dcterms:modified>
</cp:coreProperties>
</file>