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2" r:id="rId8"/>
    <p:sldId id="276" r:id="rId9"/>
    <p:sldId id="277" r:id="rId10"/>
    <p:sldId id="278" r:id="rId11"/>
    <p:sldId id="279" r:id="rId12"/>
    <p:sldId id="267" r:id="rId13"/>
    <p:sldId id="280" r:id="rId14"/>
    <p:sldId id="269" r:id="rId15"/>
    <p:sldId id="270" r:id="rId16"/>
    <p:sldId id="281" r:id="rId17"/>
    <p:sldId id="282" r:id="rId18"/>
    <p:sldId id="283" r:id="rId19"/>
    <p:sldId id="274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4.jpg"/><Relationship Id="rId7" Type="http://schemas.openxmlformats.org/officeDocument/2006/relationships/image" Target="../media/image3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7.jpg"/><Relationship Id="rId10" Type="http://schemas.openxmlformats.org/officeDocument/2006/relationships/image" Target="../media/image31.jpg"/><Relationship Id="rId4" Type="http://schemas.openxmlformats.org/officeDocument/2006/relationships/image" Target="../media/image28.jpg"/><Relationship Id="rId9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53" y="1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144000" y="3805645"/>
            <a:ext cx="304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Дзюба Лариса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 )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СП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«Терем – теремок» ГБОУ ОООШ № 21 г. Новокуйбышевска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0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7634" y="644435"/>
            <a:ext cx="6757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первых людей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1445622"/>
            <a:ext cx="6670765" cy="46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46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7839" y="905691"/>
            <a:ext cx="7724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Вифлеемская звезда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5" y="1820093"/>
            <a:ext cx="7724503" cy="43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010" y="982133"/>
            <a:ext cx="8954587" cy="6028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Рождество Христова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98" y="1887583"/>
            <a:ext cx="5341257" cy="4005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78" y="1887583"/>
            <a:ext cx="4542328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5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2640" y="975360"/>
            <a:ext cx="8386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Крещение Иисуса Христа в Иордане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65" y="1793967"/>
            <a:ext cx="7009211" cy="43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5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Господь учил людей быть  добрыми, рассказывал о Боге</a:t>
            </a:r>
            <a:r>
              <a:rPr lang="ru-RU" b="1" dirty="0" smtClean="0"/>
              <a:t>. Очень </a:t>
            </a:r>
            <a:r>
              <a:rPr lang="ru-RU" b="1" dirty="0"/>
              <a:t>л</a:t>
            </a:r>
            <a:r>
              <a:rPr lang="ru-RU" b="1" dirty="0" smtClean="0"/>
              <a:t>юбил детей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37" y="2452961"/>
            <a:ext cx="4253685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87" y="2432597"/>
            <a:ext cx="4450985" cy="33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72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30" y="583474"/>
            <a:ext cx="10833464" cy="184744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</a:t>
            </a:r>
            <a:r>
              <a:rPr lang="ru-RU" b="1" dirty="0" smtClean="0"/>
              <a:t>лым </a:t>
            </a:r>
            <a:r>
              <a:rPr lang="ru-RU" b="1" dirty="0"/>
              <a:t>людям, не нравилось то, о чём говорил Христос. И они его казнили самой страшной смертью - распяли на кресте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89" y="2430915"/>
            <a:ext cx="7862359" cy="3444423"/>
          </a:xfrm>
        </p:spPr>
      </p:pic>
    </p:spTree>
    <p:extLst>
      <p:ext uri="{BB962C8B-B14F-4D97-AF65-F5344CB8AC3E}">
        <p14:creationId xmlns:p14="http://schemas.microsoft.com/office/powerpoint/2010/main" val="2048850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104" y="836023"/>
            <a:ext cx="10816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Воскрес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7" y="1715589"/>
            <a:ext cx="3174454" cy="4502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09" y="1715589"/>
            <a:ext cx="6331131" cy="44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4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4697" y="1881051"/>
            <a:ext cx="101193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Море синее в волнах — двумя руками показываем волны.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ракушки на песках — присели, погладили ладошками песок.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Рыбки плавают в воде — встали, сложили ладони и показали плавающих рыбок.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Птенчики сидят в гнезде — присели, руки под подбородок.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Ярко звездочки горят — встали, подняли руки вверх, «померцали» пальцами (все пальцы свели и резко развели)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о Боге говорят — указательным пальцем показали на небо 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8731" y="1001486"/>
            <a:ext cx="7445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08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5623" y="836023"/>
            <a:ext cx="10128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 картинку»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5360" y="1611086"/>
            <a:ext cx="6156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начинается библия?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чем   рассказывается в Ветхом завете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звали первых людей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мир вошло Зло. Как обозначим зло, найдите картинку.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рассказывается в Новом завете?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показало, что Христос родился?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Кто нашел младенца? Где он родился?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Где крестился?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Злые люди распяли Иисуса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Христа. Картинка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Христос воскрес.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35" y="1625286"/>
            <a:ext cx="1627860" cy="1209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4572" r="34777" b="9586"/>
          <a:stretch/>
        </p:blipFill>
        <p:spPr>
          <a:xfrm>
            <a:off x="8254728" y="1505476"/>
            <a:ext cx="1354668" cy="2760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1" y="2833686"/>
            <a:ext cx="1597284" cy="89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3" y="1933202"/>
            <a:ext cx="2122507" cy="1185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23" y="3147087"/>
            <a:ext cx="2046514" cy="8965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4122236"/>
            <a:ext cx="1466785" cy="2080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35" y="3732509"/>
            <a:ext cx="1512315" cy="1512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57" y="5245527"/>
            <a:ext cx="1914102" cy="9570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88" y="4488666"/>
            <a:ext cx="1534986" cy="17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40" y="592183"/>
            <a:ext cx="9501051" cy="56605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Спасибо за активное участие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6" y="1645922"/>
            <a:ext cx="6867339" cy="4560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1591409"/>
            <a:ext cx="3683466" cy="46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310" y="600891"/>
            <a:ext cx="4835433" cy="1685107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Книга – </a:t>
            </a:r>
            <a:br>
              <a:rPr lang="ru-RU" sz="4000" b="1" dirty="0" smtClean="0"/>
            </a:br>
            <a:r>
              <a:rPr lang="ru-RU" sz="4000" b="1" dirty="0" smtClean="0"/>
              <a:t>лучший друг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10" y="2285999"/>
            <a:ext cx="4652553" cy="36278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944569"/>
            <a:ext cx="5747657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91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653142"/>
            <a:ext cx="5399316" cy="3037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5" y="2707278"/>
            <a:ext cx="6156960" cy="34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06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176" y="833556"/>
            <a:ext cx="4417421" cy="14524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Книгу можно купить в книжном магазине.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5" y="554881"/>
            <a:ext cx="5374168" cy="38281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65" y="2791308"/>
            <a:ext cx="5264539" cy="3414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0874" y="4383055"/>
            <a:ext cx="54351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Скачать в </a:t>
            </a:r>
            <a:r>
              <a:rPr lang="ru-RU" sz="3200" b="1" dirty="0"/>
              <a:t>интернете – </a:t>
            </a:r>
            <a:r>
              <a:rPr lang="ru-RU" sz="3200" b="1" dirty="0" smtClean="0"/>
              <a:t>электронная </a:t>
            </a:r>
            <a:r>
              <a:rPr lang="ru-RU" sz="3200" b="1" dirty="0"/>
              <a:t>книга, </a:t>
            </a:r>
            <a:r>
              <a:rPr lang="ru-RU" sz="3200" b="1" dirty="0" smtClean="0"/>
              <a:t>взять в </a:t>
            </a:r>
            <a:r>
              <a:rPr lang="ru-RU" sz="3200" b="1" dirty="0"/>
              <a:t>библиотеке.</a:t>
            </a:r>
          </a:p>
        </p:txBody>
      </p:sp>
    </p:spTree>
    <p:extLst>
      <p:ext uri="{BB962C8B-B14F-4D97-AF65-F5344CB8AC3E}">
        <p14:creationId xmlns:p14="http://schemas.microsoft.com/office/powerpoint/2010/main" val="373213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13807"/>
            <a:ext cx="9442267" cy="6049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Весенние праздники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90" y="1118799"/>
            <a:ext cx="1944240" cy="27428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01" y="1042437"/>
            <a:ext cx="2962884" cy="2775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6" y="3940199"/>
            <a:ext cx="4566231" cy="22831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6" y="1024545"/>
            <a:ext cx="2887578" cy="2887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9"/>
          <a:stretch/>
        </p:blipFill>
        <p:spPr>
          <a:xfrm>
            <a:off x="6024163" y="3828051"/>
            <a:ext cx="4894522" cy="24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5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553" y="644435"/>
            <a:ext cx="6757853" cy="48767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Весенние праздники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4" y="1132114"/>
            <a:ext cx="4251599" cy="28344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75" y="1279675"/>
            <a:ext cx="2778033" cy="277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43" y="3796450"/>
            <a:ext cx="3846484" cy="24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8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1" y="635727"/>
            <a:ext cx="8054586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4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2069" y="766354"/>
            <a:ext cx="4110446" cy="1254035"/>
          </a:xfrm>
        </p:spPr>
        <p:txBody>
          <a:bodyPr>
            <a:normAutofit/>
          </a:bodyPr>
          <a:lstStyle/>
          <a:p>
            <a:r>
              <a:rPr lang="ru-RU" altLang="ru-RU" sz="3600" dirty="0">
                <a:solidFill>
                  <a:schemeClr val="tx1"/>
                </a:solidFill>
                <a:latin typeface="Art-Nouveau Initial"/>
              </a:rPr>
              <a:t>Библия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37" y="1402081"/>
            <a:ext cx="3364268" cy="421494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613954"/>
            <a:ext cx="7367451" cy="5525589"/>
          </a:xfrm>
        </p:spPr>
      </p:pic>
    </p:spTree>
    <p:extLst>
      <p:ext uri="{BB962C8B-B14F-4D97-AF65-F5344CB8AC3E}">
        <p14:creationId xmlns:p14="http://schemas.microsoft.com/office/powerpoint/2010/main" val="33978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84" y="644434"/>
            <a:ext cx="7338422" cy="55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8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3903" y="1053737"/>
            <a:ext cx="3795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Сотворение мира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" b="6536"/>
          <a:stretch/>
        </p:blipFill>
        <p:spPr>
          <a:xfrm>
            <a:off x="772941" y="622727"/>
            <a:ext cx="4292210" cy="5577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91936"/>
            <a:ext cx="2594703" cy="2594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03" y="3449015"/>
            <a:ext cx="3795156" cy="27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598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227</TotalTime>
  <Words>181</Words>
  <Application>Microsoft Office PowerPoint</Application>
  <PresentationFormat>Широкоэкранный</PresentationFormat>
  <Paragraphs>30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Art-Nouveau Initial</vt:lpstr>
      <vt:lpstr>Garamond</vt:lpstr>
      <vt:lpstr>Times New Roman</vt:lpstr>
      <vt:lpstr>Натуральные материалы</vt:lpstr>
      <vt:lpstr>Презентация PowerPoint</vt:lpstr>
      <vt:lpstr>Книга –  лучший друг</vt:lpstr>
      <vt:lpstr>Книгу можно купить в книжном магазине. </vt:lpstr>
      <vt:lpstr>Весенние праздники</vt:lpstr>
      <vt:lpstr>Весенние праздники</vt:lpstr>
      <vt:lpstr>Презентация PowerPoint</vt:lpstr>
      <vt:lpstr>Библия</vt:lpstr>
      <vt:lpstr>Презентация PowerPoint</vt:lpstr>
      <vt:lpstr>Презентация PowerPoint</vt:lpstr>
      <vt:lpstr>Презентация PowerPoint</vt:lpstr>
      <vt:lpstr>Презентация PowerPoint</vt:lpstr>
      <vt:lpstr>Рождество Христова</vt:lpstr>
      <vt:lpstr>Презентация PowerPoint</vt:lpstr>
      <vt:lpstr>Господь учил людей быть  добрыми, рассказывал о Боге. Очень любил детей</vt:lpstr>
      <vt:lpstr>Злым людям, не нравилось то, о чём говорил Христос. И они его казнили самой страшной смертью - распяли на кресте.</vt:lpstr>
      <vt:lpstr>Презентация PowerPoint</vt:lpstr>
      <vt:lpstr>Презентация PowerPoint</vt:lpstr>
      <vt:lpstr>Презентация PowerPoint</vt:lpstr>
      <vt:lpstr>Спасибо за активное участие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26</cp:revision>
  <dcterms:created xsi:type="dcterms:W3CDTF">2021-03-13T11:19:20Z</dcterms:created>
  <dcterms:modified xsi:type="dcterms:W3CDTF">2023-01-11T18:50:54Z</dcterms:modified>
</cp:coreProperties>
</file>