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0" r:id="rId4"/>
    <p:sldId id="270" r:id="rId5"/>
    <p:sldId id="271" r:id="rId6"/>
    <p:sldId id="25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8FAF-72EC-48A6-BEE5-34B9562558D9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D753-7538-4B32-82B0-22B3F9F10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42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8FAF-72EC-48A6-BEE5-34B9562558D9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D753-7538-4B32-82B0-22B3F9F10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366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8FAF-72EC-48A6-BEE5-34B9562558D9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D753-7538-4B32-82B0-22B3F9F10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38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8FAF-72EC-48A6-BEE5-34B9562558D9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D753-7538-4B32-82B0-22B3F9F10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46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8FAF-72EC-48A6-BEE5-34B9562558D9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D753-7538-4B32-82B0-22B3F9F10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300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8FAF-72EC-48A6-BEE5-34B9562558D9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D753-7538-4B32-82B0-22B3F9F10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891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8FAF-72EC-48A6-BEE5-34B9562558D9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D753-7538-4B32-82B0-22B3F9F10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99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8FAF-72EC-48A6-BEE5-34B9562558D9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D753-7538-4B32-82B0-22B3F9F10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111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8FAF-72EC-48A6-BEE5-34B9562558D9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D753-7538-4B32-82B0-22B3F9F10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03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8FAF-72EC-48A6-BEE5-34B9562558D9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D753-7538-4B32-82B0-22B3F9F10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392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8FAF-72EC-48A6-BEE5-34B9562558D9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D753-7538-4B32-82B0-22B3F9F10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812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08FAF-72EC-48A6-BEE5-34B9562558D9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7D753-7538-4B32-82B0-22B3F9F10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02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6602" y="1695568"/>
            <a:ext cx="11614245" cy="3833035"/>
          </a:xfrm>
        </p:spPr>
        <p:txBody>
          <a:bodyPr>
            <a:noAutofit/>
          </a:bodyPr>
          <a:lstStyle/>
          <a:p>
            <a:r>
              <a:rPr lang="ru-RU" sz="16600" b="1" dirty="0">
                <a:solidFill>
                  <a:srgbClr val="FF0000"/>
                </a:solidFill>
              </a:rPr>
              <a:t>Русские красавицы.</a:t>
            </a:r>
          </a:p>
        </p:txBody>
      </p:sp>
    </p:spTree>
    <p:extLst>
      <p:ext uri="{BB962C8B-B14F-4D97-AF65-F5344CB8AC3E}">
        <p14:creationId xmlns:p14="http://schemas.microsoft.com/office/powerpoint/2010/main" val="2458686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user\Рабочий стол\русские красавицы\russian-native-costume-0017.jpg">
            <a:extLst>
              <a:ext uri="{FF2B5EF4-FFF2-40B4-BE49-F238E27FC236}">
                <a16:creationId xmlns:a16="http://schemas.microsoft.com/office/drawing/2014/main" id="{CD4C337B-AAE4-463D-9621-9A76F2787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2724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9FA3F499-6817-446B-AEBB-D83025785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54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CA266D82-C755-499A-91DA-7558481820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5" t="16821" r="8763" b="10154"/>
          <a:stretch/>
        </p:blipFill>
        <p:spPr bwMode="auto">
          <a:xfrm>
            <a:off x="6096000" y="133019"/>
            <a:ext cx="5537981" cy="672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827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D1856F91-0BAD-405C-8CBF-6AF6E5E6D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09" y="0"/>
            <a:ext cx="5302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30C92C49-39F6-4E34-BEAD-F24344030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791" y="0"/>
            <a:ext cx="4562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335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C3EA5D13-6DD8-45B4-8D97-EDCE00C1A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26" y="0"/>
            <a:ext cx="5146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15A9F3-D025-474E-8B2F-94FB70F4DA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5"/>
          <a:stretch/>
        </p:blipFill>
        <p:spPr bwMode="auto">
          <a:xfrm>
            <a:off x="107010" y="-5250"/>
            <a:ext cx="5411165" cy="686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447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974" y="5264671"/>
            <a:ext cx="8606051" cy="1325563"/>
          </a:xfrm>
        </p:spPr>
        <p:txBody>
          <a:bodyPr/>
          <a:lstStyle/>
          <a:p>
            <a:r>
              <a:rPr lang="ru-RU" dirty="0"/>
              <a:t>Снегурочка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C01A11B-453B-4725-9EDF-E3D3BBF8E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0"/>
            <a:ext cx="4889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4784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4</Words>
  <Application>Microsoft Office PowerPoint</Application>
  <PresentationFormat>Широкоэкранный</PresentationFormat>
  <Paragraphs>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Русские красавицы.</vt:lpstr>
      <vt:lpstr>Презентация PowerPoint</vt:lpstr>
      <vt:lpstr>Презентация PowerPoint</vt:lpstr>
      <vt:lpstr>Презентация PowerPoint</vt:lpstr>
      <vt:lpstr>Презентация PowerPoint</vt:lpstr>
      <vt:lpstr>Снегурочка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Обувь народов Руси</dc:title>
  <dc:creator>RAZOR</dc:creator>
  <cp:lastModifiedBy>RAZOR</cp:lastModifiedBy>
  <cp:revision>14</cp:revision>
  <dcterms:created xsi:type="dcterms:W3CDTF">2022-11-15T08:09:34Z</dcterms:created>
  <dcterms:modified xsi:type="dcterms:W3CDTF">2023-11-11T11:03:30Z</dcterms:modified>
</cp:coreProperties>
</file>