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1" r:id="rId5"/>
    <p:sldId id="258" r:id="rId6"/>
    <p:sldId id="262" r:id="rId7"/>
    <p:sldId id="259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2ED4-FF60-4308-8B0A-C339D91E35F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C72E-28BC-4840-BB8E-E02C943A2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382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2ED4-FF60-4308-8B0A-C339D91E35F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C72E-28BC-4840-BB8E-E02C943A2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59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2ED4-FF60-4308-8B0A-C339D91E35F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C72E-28BC-4840-BB8E-E02C943A2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322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2ED4-FF60-4308-8B0A-C339D91E35F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C72E-28BC-4840-BB8E-E02C943A2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6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2ED4-FF60-4308-8B0A-C339D91E35F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C72E-28BC-4840-BB8E-E02C943A2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33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2ED4-FF60-4308-8B0A-C339D91E35F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C72E-28BC-4840-BB8E-E02C943A2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90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2ED4-FF60-4308-8B0A-C339D91E35F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C72E-28BC-4840-BB8E-E02C943A2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183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2ED4-FF60-4308-8B0A-C339D91E35F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C72E-28BC-4840-BB8E-E02C943A2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66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2ED4-FF60-4308-8B0A-C339D91E35F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C72E-28BC-4840-BB8E-E02C943A2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56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2ED4-FF60-4308-8B0A-C339D91E35F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C72E-28BC-4840-BB8E-E02C943A2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596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2ED4-FF60-4308-8B0A-C339D91E35F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C72E-28BC-4840-BB8E-E02C943A2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830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A2ED4-FF60-4308-8B0A-C339D91E35F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EC72E-28BC-4840-BB8E-E02C943A2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1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2" y="374468"/>
            <a:ext cx="10906105" cy="6056811"/>
          </a:xfrm>
          <a:prstGeom prst="rect">
            <a:avLst/>
          </a:prstGeom>
          <a:ln w="127000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Звуки лесных животных - Медведь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189" y="5684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8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77" y="403750"/>
            <a:ext cx="8847749" cy="60275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520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9481"/>
            <a:ext cx="9161417" cy="64301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Звуки природы - Волчий вой - Вол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5589" y="575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9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173" y="529044"/>
            <a:ext cx="8572502" cy="57150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937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25" y="327899"/>
            <a:ext cx="8786949" cy="61655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Звуки зверей - Фырчание ёжика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6880" y="5883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0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1" y="415835"/>
            <a:ext cx="9227819" cy="615187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26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18080" r="20082" b="10476"/>
          <a:stretch/>
        </p:blipFill>
        <p:spPr>
          <a:xfrm>
            <a:off x="1184365" y="156277"/>
            <a:ext cx="8403772" cy="65510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Звуки природы - Звуки белки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4994" y="5971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6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4" t="12115" r="14644" b="3966"/>
          <a:stretch/>
        </p:blipFill>
        <p:spPr>
          <a:xfrm>
            <a:off x="3051208" y="412907"/>
            <a:ext cx="5467150" cy="602521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9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t="6484" r="3771" b="5775"/>
          <a:stretch/>
        </p:blipFill>
        <p:spPr>
          <a:xfrm>
            <a:off x="322217" y="3213128"/>
            <a:ext cx="5007429" cy="33357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21411" r="20398" b="12090"/>
          <a:stretch/>
        </p:blipFill>
        <p:spPr>
          <a:xfrm>
            <a:off x="1491916" y="262387"/>
            <a:ext cx="3364752" cy="243256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0" y="3376772"/>
            <a:ext cx="4511041" cy="317207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724" y="319254"/>
            <a:ext cx="3737837" cy="232057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61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</TotalTime>
  <Words>0</Words>
  <Application>Microsoft Office PowerPoint</Application>
  <PresentationFormat>Широкоэкранный</PresentationFormat>
  <Paragraphs>0</Paragraphs>
  <Slides>9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9</cp:revision>
  <dcterms:created xsi:type="dcterms:W3CDTF">2024-02-14T02:18:42Z</dcterms:created>
  <dcterms:modified xsi:type="dcterms:W3CDTF">2024-02-15T04:00:52Z</dcterms:modified>
</cp:coreProperties>
</file>