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48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957AF-E9A9-497E-BE95-F399426FC980}" type="datetimeFigureOut">
              <a:rPr lang="ru-RU" smtClean="0"/>
              <a:t>20.06.2023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1C83D-530F-4DA3-A5DA-E0355FA1DB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714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957AF-E9A9-497E-BE95-F399426FC980}" type="datetimeFigureOut">
              <a:rPr lang="ru-RU" smtClean="0"/>
              <a:t>20.06.2023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1C83D-530F-4DA3-A5DA-E0355FA1DB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5247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957AF-E9A9-497E-BE95-F399426FC980}" type="datetimeFigureOut">
              <a:rPr lang="ru-RU" smtClean="0"/>
              <a:t>20.06.2023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1C83D-530F-4DA3-A5DA-E0355FA1DBE2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296779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957AF-E9A9-497E-BE95-F399426FC980}" type="datetimeFigureOut">
              <a:rPr lang="ru-RU" smtClean="0"/>
              <a:t>20.06.2023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1C83D-530F-4DA3-A5DA-E0355FA1DB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26916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957AF-E9A9-497E-BE95-F399426FC980}" type="datetimeFigureOut">
              <a:rPr lang="ru-RU" smtClean="0"/>
              <a:t>20.06.2023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1C83D-530F-4DA3-A5DA-E0355FA1DBE2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821673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957AF-E9A9-497E-BE95-F399426FC980}" type="datetimeFigureOut">
              <a:rPr lang="ru-RU" smtClean="0"/>
              <a:t>20.06.2023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1C83D-530F-4DA3-A5DA-E0355FA1DB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42005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957AF-E9A9-497E-BE95-F399426FC980}" type="datetimeFigureOut">
              <a:rPr lang="ru-RU" smtClean="0"/>
              <a:t>20.06.2023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1C83D-530F-4DA3-A5DA-E0355FA1DB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67959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957AF-E9A9-497E-BE95-F399426FC980}" type="datetimeFigureOut">
              <a:rPr lang="ru-RU" smtClean="0"/>
              <a:t>20.06.2023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1C83D-530F-4DA3-A5DA-E0355FA1DB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0373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957AF-E9A9-497E-BE95-F399426FC980}" type="datetimeFigureOut">
              <a:rPr lang="ru-RU" smtClean="0"/>
              <a:t>20.06.2023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1C83D-530F-4DA3-A5DA-E0355FA1DB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9168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957AF-E9A9-497E-BE95-F399426FC980}" type="datetimeFigureOut">
              <a:rPr lang="ru-RU" smtClean="0"/>
              <a:t>20.06.2023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1C83D-530F-4DA3-A5DA-E0355FA1DB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7246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957AF-E9A9-497E-BE95-F399426FC980}" type="datetimeFigureOut">
              <a:rPr lang="ru-RU" smtClean="0"/>
              <a:t>20.06.2023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1C83D-530F-4DA3-A5DA-E0355FA1DB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499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957AF-E9A9-497E-BE95-F399426FC980}" type="datetimeFigureOut">
              <a:rPr lang="ru-RU" smtClean="0"/>
              <a:t>20.06.2023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1C83D-530F-4DA3-A5DA-E0355FA1DB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2412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957AF-E9A9-497E-BE95-F399426FC980}" type="datetimeFigureOut">
              <a:rPr lang="ru-RU" smtClean="0"/>
              <a:t>20.06.2023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1C83D-530F-4DA3-A5DA-E0355FA1DB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6671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957AF-E9A9-497E-BE95-F399426FC980}" type="datetimeFigureOut">
              <a:rPr lang="ru-RU" smtClean="0"/>
              <a:t>20.06.2023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1C83D-530F-4DA3-A5DA-E0355FA1DB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294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957AF-E9A9-497E-BE95-F399426FC980}" type="datetimeFigureOut">
              <a:rPr lang="ru-RU" smtClean="0"/>
              <a:t>20.06.2023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1C83D-530F-4DA3-A5DA-E0355FA1DB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5458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957AF-E9A9-497E-BE95-F399426FC980}" type="datetimeFigureOut">
              <a:rPr lang="ru-RU" smtClean="0"/>
              <a:t>20.06.2023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1C83D-530F-4DA3-A5DA-E0355FA1DB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1187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8957AF-E9A9-497E-BE95-F399426FC980}" type="datetimeFigureOut">
              <a:rPr lang="ru-RU" smtClean="0"/>
              <a:t>20.06.2023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011C83D-530F-4DA3-A5DA-E0355FA1DB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4370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20203" y="2345313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215" algn="ctr">
              <a:spcAft>
                <a:spcPts val="0"/>
              </a:spcAft>
            </a:pPr>
            <a:r>
              <a:rPr lang="ru-RU" sz="3200" b="1" dirty="0" smtClean="0">
                <a:solidFill>
                  <a:schemeClr val="accent2"/>
                </a:solidFill>
                <a:effectLst/>
                <a:latin typeface="Times New Roman" panose="02020603050405020304" pitchFamily="18" charset="0"/>
              </a:rPr>
              <a:t>Презентация авторской развивающей игры </a:t>
            </a:r>
            <a:endParaRPr lang="ru-RU" sz="3200" b="1" dirty="0" smtClean="0">
              <a:solidFill>
                <a:schemeClr val="accent2"/>
              </a:solidFill>
              <a:effectLst/>
            </a:endParaRPr>
          </a:p>
          <a:p>
            <a:pPr indent="450215" algn="ctr">
              <a:spcAft>
                <a:spcPts val="0"/>
              </a:spcAft>
            </a:pPr>
            <a:r>
              <a:rPr lang="ru-RU" sz="3200" b="1" dirty="0" smtClean="0">
                <a:solidFill>
                  <a:schemeClr val="accent2"/>
                </a:solidFill>
                <a:effectLst/>
                <a:latin typeface="Times New Roman" panose="02020603050405020304" pitchFamily="18" charset="0"/>
              </a:rPr>
              <a:t>«Калейдоскоп профессий»</a:t>
            </a:r>
            <a:endParaRPr lang="ru-RU" sz="3200" b="1" dirty="0">
              <a:solidFill>
                <a:schemeClr val="accent2"/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29134" y="107220"/>
            <a:ext cx="6096000" cy="104797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детский сад «Центр развития ребенка» № 57 г. Белгорода</a:t>
            </a:r>
            <a:endParaRPr lang="ru-RU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94" y="865559"/>
            <a:ext cx="2270078" cy="22645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1053" y="5187968"/>
            <a:ext cx="71212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Воспитатели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группы компенсирующей направленности: Таршилова Юлия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Васильевна</a:t>
            </a:r>
          </a:p>
          <a:p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Лепетюха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Валентина Владимировна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758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50459" y="553096"/>
            <a:ext cx="7651845" cy="4198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 игры </a:t>
            </a:r>
            <a:r>
              <a:rPr lang="ru-RU" sz="2400" dirty="0" smtClean="0">
                <a:solidFill>
                  <a:srgbClr val="38383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 расширение знаний о мире профессий, формирование интереса к трудовой деятельности взрослых.</a:t>
            </a:r>
            <a:r>
              <a:rPr lang="en-US" sz="2400" dirty="0">
                <a:solidFill>
                  <a:srgbClr val="38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smtClean="0">
                <a:solidFill>
                  <a:srgbClr val="38383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Формирование лексико-грамматических навыков и связной речи в рамках лексической темы «Профессии»</a:t>
            </a:r>
            <a:r>
              <a:rPr lang="en-US" sz="2400" dirty="0">
                <a:solidFill>
                  <a:srgbClr val="38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r>
              <a:rPr lang="ru-RU" sz="2400" dirty="0" smtClean="0"/>
              <a:t> 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Игра «Калейдоскоп профессий» включает в себя три коробки различного размера, по принципу «матрешки». Их названия соответствуют цвету и выполняют мотивирующую, развлекательную и поощрительную функции.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</a:pP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6" r="11990"/>
          <a:stretch/>
        </p:blipFill>
        <p:spPr>
          <a:xfrm>
            <a:off x="5036024" y="3911046"/>
            <a:ext cx="3898710" cy="2777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049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27" r="9830" b="7853"/>
          <a:stretch/>
        </p:blipFill>
        <p:spPr>
          <a:xfrm>
            <a:off x="464025" y="3152633"/>
            <a:ext cx="6237028" cy="260672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6" r="35713"/>
          <a:stretch/>
        </p:blipFill>
        <p:spPr>
          <a:xfrm rot="5400000">
            <a:off x="6979695" y="4005620"/>
            <a:ext cx="2524832" cy="277049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64025" y="723039"/>
            <a:ext cx="940103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Прохождение каждого пособия поочередно подразумевает вознаграждение.</a:t>
            </a:r>
            <a:r>
              <a:rPr lang="ru-RU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Ребенок получает медаль цвета коробки: от бронзовой до золотой. </a:t>
            </a:r>
          </a:p>
          <a:p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    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Отличным дополнительным стимулирующим атрибутом  в играх является кнопка-звонок. Дети любят звуковые сигналы.  Она пригодится как гонг, как стоп-сигнал, как счетовод и, конечно, как усилитель настроения и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напоминатель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о правилах игр.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1684563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60895" y="300917"/>
            <a:ext cx="6096000" cy="115108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1-я коробка БРОНЗОВАЯ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«Бюро находок»</a:t>
            </a:r>
            <a:endParaRPr lang="ru-RU" sz="3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91" y="1452001"/>
            <a:ext cx="4531895" cy="255213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02" t="2159" r="12399" b="-2159"/>
          <a:stretch/>
        </p:blipFill>
        <p:spPr>
          <a:xfrm>
            <a:off x="5127008" y="2898214"/>
            <a:ext cx="5013279" cy="3161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3118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43033" y="0"/>
            <a:ext cx="6096000" cy="122495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2-я коробка СЕРЕБРЯНАЯ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«Цветок профессий»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441"/>
          <a:stretch/>
        </p:blipFill>
        <p:spPr>
          <a:xfrm>
            <a:off x="286603" y="1224951"/>
            <a:ext cx="4872251" cy="368006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5" t="-443" r="9527" b="443"/>
          <a:stretch/>
        </p:blipFill>
        <p:spPr>
          <a:xfrm>
            <a:off x="5591033" y="3064984"/>
            <a:ext cx="4740322" cy="3078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7200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73581" y="0"/>
            <a:ext cx="4906856" cy="6227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3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3-я коробка ЗОЛОТАЯ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310"/>
          <a:stretch/>
        </p:blipFill>
        <p:spPr>
          <a:xfrm>
            <a:off x="473457" y="777923"/>
            <a:ext cx="4802723" cy="319357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85" t="1304" r="9260" b="-1304"/>
          <a:stretch/>
        </p:blipFill>
        <p:spPr>
          <a:xfrm>
            <a:off x="5759356" y="832514"/>
            <a:ext cx="4490113" cy="313898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3" t="3577" r="23928"/>
          <a:stretch/>
        </p:blipFill>
        <p:spPr>
          <a:xfrm rot="10800000" flipV="1">
            <a:off x="3661673" y="3862317"/>
            <a:ext cx="3712191" cy="2859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9256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9" t="-1990" r="8384" b="1"/>
          <a:stretch/>
        </p:blipFill>
        <p:spPr>
          <a:xfrm>
            <a:off x="1951630" y="1721964"/>
            <a:ext cx="6523629" cy="425363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13899" y="162286"/>
            <a:ext cx="8775510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Завершение игры проходит на крышке пособия. 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ctr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Где находится игра-</a:t>
            </a:r>
            <a:r>
              <a:rPr lang="ru-RU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бродилка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«Город профессий и приключений».</a:t>
            </a:r>
            <a:endParaRPr lang="ru-RU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051614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85</TotalTime>
  <Words>176</Words>
  <Application>Microsoft Office PowerPoint</Application>
  <PresentationFormat>Произвольный</PresentationFormat>
  <Paragraphs>14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Грань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26</dc:creator>
  <cp:lastModifiedBy>михал</cp:lastModifiedBy>
  <cp:revision>8</cp:revision>
  <dcterms:created xsi:type="dcterms:W3CDTF">2021-09-28T10:17:12Z</dcterms:created>
  <dcterms:modified xsi:type="dcterms:W3CDTF">2023-06-20T17:12:44Z</dcterms:modified>
</cp:coreProperties>
</file>