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36ADE8-82AF-448D-993C-B8150C4463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7A7156-0DD1-4534-97B0-05F27763E9E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76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ADE8-82AF-448D-993C-B8150C4463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7156-0DD1-4534-97B0-05F27763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9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ADE8-82AF-448D-993C-B8150C4463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7156-0DD1-4534-97B0-05F27763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ADE8-82AF-448D-993C-B8150C4463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7156-0DD1-4534-97B0-05F27763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0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ADE8-82AF-448D-993C-B8150C4463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7156-0DD1-4534-97B0-05F27763E9E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75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ADE8-82AF-448D-993C-B8150C4463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7156-0DD1-4534-97B0-05F27763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5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ADE8-82AF-448D-993C-B8150C4463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7156-0DD1-4534-97B0-05F27763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1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ADE8-82AF-448D-993C-B8150C4463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7156-0DD1-4534-97B0-05F27763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9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ADE8-82AF-448D-993C-B8150C4463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7156-0DD1-4534-97B0-05F27763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8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ADE8-82AF-448D-993C-B8150C4463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7156-0DD1-4534-97B0-05F27763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6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ADE8-82AF-448D-993C-B8150C4463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7156-0DD1-4534-97B0-05F27763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2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936ADE8-82AF-448D-993C-B8150C446359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37A7156-0DD1-4534-97B0-05F27763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«Путешествие в страну 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светофорию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внеурочное занятие по ПДД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класс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Фотоотчёт</a:t>
            </a:r>
          </a:p>
          <a:p>
            <a:pPr algn="l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Ищенко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Е.И. воспитатель ГПД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Веселовская СОШ №1</a:t>
            </a:r>
          </a:p>
          <a:p>
            <a:pPr algn="l"/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email:elena.ishenko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@yandex.ru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Сценка </a:t>
            </a:r>
            <a:r>
              <a:rPr lang="ru-RU" i="1" dirty="0"/>
              <a:t>«Сказка о заветных огоньках</a:t>
            </a:r>
            <a:r>
              <a:rPr lang="ru-RU" i="1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43076"/>
            <a:ext cx="3787139" cy="2840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40" y="3291839"/>
            <a:ext cx="3878580" cy="29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Путь в страну СВЕТОФОРИЮ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65960"/>
            <a:ext cx="3131820" cy="23749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65" y="3200400"/>
            <a:ext cx="3828968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Жители страны СВЕТОФОРИЯ (загадки)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0" y="2316874"/>
            <a:ext cx="4663439" cy="36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«Собери дорожный знак»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859018"/>
            <a:ext cx="2903219" cy="2177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84" y="2651761"/>
            <a:ext cx="3036752" cy="2252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036432"/>
            <a:ext cx="3131820" cy="23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Просмотр видеоролика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390" y="1569493"/>
            <a:ext cx="2142858" cy="18486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20" y="1965960"/>
            <a:ext cx="4917660" cy="37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И</a:t>
            </a:r>
            <a:r>
              <a:rPr lang="ru-RU" i="1" dirty="0" smtClean="0"/>
              <a:t>нтерактивная </a:t>
            </a:r>
            <a:r>
              <a:rPr lang="ru-RU" i="1" dirty="0"/>
              <a:t>викторина </a:t>
            </a:r>
            <a:r>
              <a:rPr lang="ru-RU" dirty="0"/>
              <a:t>«Азбука дорожного движения»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3" y="1965960"/>
            <a:ext cx="2693189" cy="17602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3035395"/>
            <a:ext cx="3450886" cy="2588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4000500"/>
            <a:ext cx="323088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«Я знаю правила дорожного движения»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965960"/>
            <a:ext cx="6080760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59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Corbel</vt:lpstr>
      <vt:lpstr>Times New Roman</vt:lpstr>
      <vt:lpstr>Базис</vt:lpstr>
      <vt:lpstr>«Путешествие в страну  светофорию»  внеурочное занятие по ПДД 1 класс</vt:lpstr>
      <vt:lpstr>Сценка «Сказка о заветных огоньках»</vt:lpstr>
      <vt:lpstr>Путь в страну СВЕТОФОРИЮ</vt:lpstr>
      <vt:lpstr>Жители страны СВЕТОФОРИЯ (загадки)</vt:lpstr>
      <vt:lpstr>Игра «Собери дорожный знак»</vt:lpstr>
      <vt:lpstr>Просмотр видеоролика</vt:lpstr>
      <vt:lpstr>Интерактивная викторина «Азбука дорожного движения»</vt:lpstr>
      <vt:lpstr>«Я знаю правила дорожного движения»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Фотоотчёт</dc:title>
  <dc:creator>Elena</dc:creator>
  <cp:lastModifiedBy>учитель</cp:lastModifiedBy>
  <cp:revision>24</cp:revision>
  <dcterms:created xsi:type="dcterms:W3CDTF">2023-11-25T17:35:23Z</dcterms:created>
  <dcterms:modified xsi:type="dcterms:W3CDTF">2001-12-31T21:39:44Z</dcterms:modified>
</cp:coreProperties>
</file>