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0" r:id="rId3"/>
    <p:sldId id="264" r:id="rId4"/>
    <p:sldId id="261" r:id="rId5"/>
    <p:sldId id="262" r:id="rId6"/>
    <p:sldId id="263" r:id="rId7"/>
    <p:sldId id="265" r:id="rId8"/>
    <p:sldId id="267" r:id="rId9"/>
    <p:sldId id="259" r:id="rId10"/>
    <p:sldId id="273" r:id="rId11"/>
    <p:sldId id="268" r:id="rId12"/>
    <p:sldId id="269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8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88665417_3988080_963cc4d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259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C:\Users\User\Desktop\1612597659_51-p-fistashkovii-fon-abstraktsiya-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Лотерейный билет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первой вазе 29 тюльпанов, а во второй 7 тюльпанов. На сколько тюльпанов меньше во второй вазе, чем в первой?</a:t>
            </a:r>
            <a:b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одной группе 20 человек, в другой 5 человек. Во сколько раз меньше человек во второй группе, чем в первой?</a:t>
            </a:r>
            <a:b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Мальчики сделали 15 флажков, а девочки 5 флажков. Во сколько раз больше флажков сделали мальчики, чем девочки?</a:t>
            </a:r>
            <a:b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Один мальчик поймал 29 раков, а другой 14. На сколько раков первый мальчик поймал больше, чем второй?</a:t>
            </a:r>
            <a:r>
              <a:rPr lang="ru-RU" sz="3100" b="1" dirty="0" smtClean="0">
                <a:solidFill>
                  <a:srgbClr val="002060"/>
                </a:solidFill>
              </a:rPr>
              <a:t/>
            </a:r>
            <a:br>
              <a:rPr lang="ru-RU" sz="3100" b="1" dirty="0" smtClean="0">
                <a:solidFill>
                  <a:srgbClr val="002060"/>
                </a:solidFill>
              </a:rPr>
            </a:br>
            <a:r>
              <a:rPr lang="ru-RU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1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User\Desktop\a65c040815e0ae3a94bdd7d0f8c856a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6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User\Desktop\Ckm8LIxWkAADEH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User\Desktop\1612597659_51-p-fistashkovii-fon-abstraktsiya-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80920" cy="6120680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dirty="0" smtClean="0"/>
              <a:t>  </a:t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                                      </a:t>
            </a:r>
            <a:br>
              <a:rPr lang="ru-RU" sz="3200" dirty="0" smtClean="0"/>
            </a:br>
            <a:r>
              <a:rPr lang="ru-RU" sz="3200" dirty="0" smtClean="0"/>
              <a:t>                                  </a:t>
            </a:r>
            <a:br>
              <a:rPr lang="ru-RU" sz="3200" dirty="0" smtClean="0"/>
            </a:br>
            <a:r>
              <a:rPr lang="ru-RU" sz="3200" dirty="0" smtClean="0"/>
              <a:t>                                 </a:t>
            </a: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ЭТАЛОН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1 вариант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/НПС/                                     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2 вариант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/СПС/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5∙2=10                                       10:5=2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4∙5= 20                                      20:4=5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5∙9= 45                                      45:5=9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5∙3=  15                                     15:5=3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8∙5=  40                                     40:5=8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6∙5= 30                                      30:5=6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10∙5=50                                     50:5=10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1∙5= 5                                        5:1=5      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2∙5=10                                       10:2=5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5∙7= 35                                      35:5=7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C:\Users\User\Desktop\1612597659_51-p-fistashkovii-fon-abstraktsiya-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26570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Критерии оценивания: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   9-10 –«5»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   7-8 – «4»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   4-6 – «3»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4.    менее 4 – «2»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C:\Users\User\Desktop\1612597659_51-p-fistashkovii-fon-abstraktsiya-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568952" cy="2304256"/>
          </a:xfrm>
        </p:spPr>
        <p:txBody>
          <a:bodyPr>
            <a:normAutofit fontScale="90000"/>
          </a:bodyPr>
          <a:lstStyle/>
          <a:p>
            <a:pPr algn="l"/>
            <a:r>
              <a:rPr lang="ru-RU" sz="7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на?˃  -              во ? ˃: </a:t>
            </a:r>
            <a: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7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на?˂  -              во? ˂ :</a:t>
            </a:r>
            <a: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7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2276872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Разностное сравнение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32040" y="2276872"/>
            <a:ext cx="3995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Кратное  сравнение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1720" y="3933056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ЗАПОМНИ!</a:t>
            </a:r>
            <a:endParaRPr lang="ru-RU" sz="7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:\Users\User\Desktop\1612597659_51-p-fistashkovii-fon-abstraktsiya-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96944" cy="4090466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Бабушка посадила весной 8 кг. картофеля, а осенью собрала 40 кг.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 сколько раз больше она собрала картофеля, чем посадила?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4869160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 сколько больше картофеля она собрала, чем посадила?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User\Desktop\1612597659_51-p-fistashkovii-fon-abstraktsiya-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22637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Вариант 1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Вера сорвала 15 морковок и 3 огурца. Во сколько раз больше морковок сорвала Вера?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3717032"/>
            <a:ext cx="82809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15 : 3 = 5 /раз/ - больше морковок</a:t>
            </a:r>
          </a:p>
          <a:p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            Ответ: в 5 раз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User\Desktop\1612597659_51-p-fistashkovii-fon-abstraktsiya-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3514402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Вариант 2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Рома  нашёл 12 грибов, а Антон - 10 грибов. На сколько больше грибов нашел Рома, чем Антон?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4581128"/>
            <a:ext cx="8496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12 – 10 = 2 /г/ -больше нашёл Антон</a:t>
            </a:r>
          </a:p>
          <a:p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                Ответ: на 2 гриба больше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User\Desktop\1612597659_51-p-fistashkovii-fon-abstraktsiya-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3442394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  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Вариант 3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Мама испекла 2 торта и 14 пирожных. Во сколько раз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больше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пирожных, чем тортов, испекла мама?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79512" y="4149080"/>
            <a:ext cx="8568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14 : 2 = 7 /раз/ -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больше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тортов</a:t>
            </a:r>
          </a:p>
          <a:p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             Ответ: в 7 раз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больше</a:t>
            </a:r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2969</TotalTime>
  <Words>101</Words>
  <Application>Microsoft Office PowerPoint</Application>
  <PresentationFormat>Экран (4:3)</PresentationFormat>
  <Paragraphs>21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                                                                                                               ЭТАЛОН  1 вариант  /НПС/                                      2 вариант     /СПС/  5∙2=10                                       10:5=2 4∙5= 20                                      20:4=5 5∙9= 45                                      45:5=9 5∙3=  15                                     15:5=3 8∙5=  40                                     40:5=8 6∙5= 30                                      30:5=6 10∙5=50                                     50:5=10 1∙5= 5                                        5:1=5        2∙5=10                                       10:2=5 5∙7= 35                                      35:5=7                 </vt:lpstr>
      <vt:lpstr>Критерии оценивания:  1.    9-10 –«5» 2.    7-8 – «4» 3.    4-6 – «3»          4.    менее 4 – «2» </vt:lpstr>
      <vt:lpstr>на?˃  -              во ? ˃:  на?˂  -              во? ˂ : </vt:lpstr>
      <vt:lpstr>Бабушка посадила весной 8 кг. картофеля, а осенью собрала 40 кг. Во сколько раз больше она собрала картофеля, чем посадила?</vt:lpstr>
      <vt:lpstr>                   Вариант 1  Вера сорвала 15 морковок и 3 огурца. Во сколько раз больше морковок сорвала Вера? </vt:lpstr>
      <vt:lpstr>                                              Вариант 2  Рома  нашёл 12 грибов, а Антон - 10 грибов. На сколько больше грибов нашел Рома, чем Антон?   </vt:lpstr>
      <vt:lpstr>                          Вариант 3  Мама испекла 2 торта и 14 пирожных. Во сколько раз больше пирожных, чем тортов, испекла мама? </vt:lpstr>
      <vt:lpstr>Слайд 10</vt:lpstr>
      <vt:lpstr>                                  Лотерейный билет  В первой вазе 29 тюльпанов, а во второй 7 тюльпанов. На сколько тюльпанов меньше во второй вазе, чем в первой?   В одной группе 20 человек, в другой 5 человек. Во сколько раз меньше человек во второй группе, чем в первой?   Мальчики сделали 15 флажков, а девочки 5 флажков. Во сколько раз больше флажков сделали мальчики, чем девочки?   Один мальчик поймал 29 раков, а другой 14. На сколько раков первый мальчик поймал больше, чем второй?  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43</cp:revision>
  <dcterms:created xsi:type="dcterms:W3CDTF">2022-10-18T18:58:38Z</dcterms:created>
  <dcterms:modified xsi:type="dcterms:W3CDTF">2022-10-26T15:54:15Z</dcterms:modified>
</cp:coreProperties>
</file>