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C5C610-168D-4D21-93F0-923E3DCA4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628B58-829D-490E-82B2-1A6F97CB11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60EDA3-82F8-461C-9055-ACB79E9D6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3CAAB-A4E1-4518-A0FD-61F23B7DF8F1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AC2E18-FDE5-44FC-AD0F-A607535FB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AE52F6-4B6B-4C1B-9D05-32B5BBBE1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9ED07-3814-454F-B624-665737F25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000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749D95-F1DA-4646-9FC5-EE2ACC6E1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E1D1B-712D-41BA-B6CD-8A054AAC07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DDBC42-223F-4582-8BBC-EF57C47AC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3CAAB-A4E1-4518-A0FD-61F23B7DF8F1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FE9976-7361-4B67-9486-576F0F22C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B52ED6-13E1-46C0-9D59-1C7B8EAA1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9ED07-3814-454F-B624-665737F25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307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FCF6249-F8FD-4B7F-A55A-0CDA3A58E5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F120041-B102-4E82-B5F4-147257A9E7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F3B4DC-291B-45F2-BE3A-79B98B6B0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3CAAB-A4E1-4518-A0FD-61F23B7DF8F1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2664B0-9D76-4353-89E1-C964B72F8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14755E-8EFC-40A9-88A2-7B4D0617C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9ED07-3814-454F-B624-665737F25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536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096B3C-E0D6-4CF0-8B87-697F7A412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504B25-DC1A-484B-A49B-FD3B1C0E65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EE82AE-D3A7-4823-ABC5-8C1F9E10E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3CAAB-A4E1-4518-A0FD-61F23B7DF8F1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46EDA3-790D-4745-9FA9-A9EBCE351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4E6C83-C089-40F6-BB3E-EC9870D9B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9ED07-3814-454F-B624-665737F25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96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45CE2-ECE1-41F2-9BC3-F6D18CAE2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CD08C1-F92C-40B4-8DBE-F04A7F626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06A050-1B67-4E87-BCD1-6275BA392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3CAAB-A4E1-4518-A0FD-61F23B7DF8F1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6C52C-F051-420A-8414-90A708527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541B32-C3D8-449C-B877-36EF6E456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9ED07-3814-454F-B624-665737F25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769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6A446A-BF04-4F21-A31D-04068A276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6402D9-674C-47AD-978D-788904CB14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0B14EC4-896E-4287-8AAA-437B2AD86E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CF31AE-09BB-4E0E-BF80-ED132EFE9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3CAAB-A4E1-4518-A0FD-61F23B7DF8F1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892452-499D-4F66-9766-9796A77CA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ADFB50-6698-4158-BB75-E6317284B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9ED07-3814-454F-B624-665737F25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99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9CF0C-444C-444F-8182-E8D8CE590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24AC1-9F69-4B3D-B4C6-2DF0967B4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AE7862E-9A12-4403-8CEC-9C0B8B7A39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857DF7D-1DCD-40DA-B479-066C318F1D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91AF01D-EE3F-40C7-87D5-F429EC74AD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CF5DE56-CD90-4A5D-BF4E-3F3910A1E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3CAAB-A4E1-4518-A0FD-61F23B7DF8F1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826B18E-8C7C-4917-A9A5-D64EBE59D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A004AE5-E2D0-4483-A9ED-575C0F39E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9ED07-3814-454F-B624-665737F25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795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D739F7-7FC1-4305-9E1A-8B254C869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5F81CD9-3E51-4D62-8B10-6D4CB215F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3CAAB-A4E1-4518-A0FD-61F23B7DF8F1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15C199-029A-44C5-A05C-3505852BB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6240AC0-76F7-441A-BAEF-BEA0A0366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9ED07-3814-454F-B624-665737F25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934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5299EAF-B5F7-4AB7-86E1-54E785B2C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3CAAB-A4E1-4518-A0FD-61F23B7DF8F1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81168A-991B-48D2-93B9-C63D56F22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0576F2A-15B3-4D12-A19F-40139861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9ED07-3814-454F-B624-665737F25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247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508D37-EC83-40C1-9A28-180C8532A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F56D85-AF19-4B74-97D6-F683CAF1B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E0D8E-0998-40F9-848F-C67A3D883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E17552-3F6B-439C-8623-B2B25468A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3CAAB-A4E1-4518-A0FD-61F23B7DF8F1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FD38203-AD5F-4A9D-8C81-0E01F151E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C5754F-B316-4D84-B1DB-373387310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9ED07-3814-454F-B624-665737F25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17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6AD11E-EEF5-4E2F-838B-9C2531281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E16B75A-3147-4F0D-9C4B-D6BFE06417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556C2A-4142-4AA6-9BA3-B0FF0E2EFD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5B47B0-89D9-4C17-BC53-9D1D61347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3CAAB-A4E1-4518-A0FD-61F23B7DF8F1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E49A4B-2F9C-4984-B237-3F622D02C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C597F2-4E66-4975-91B0-DB37C4588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9ED07-3814-454F-B624-665737F25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47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D10046-34E4-44AF-BB55-C57DE82A3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AC7F17-1752-494C-A234-4E5446E6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DC8B47-1366-4123-A9D9-6F9BDAFAB0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3CAAB-A4E1-4518-A0FD-61F23B7DF8F1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7141A2-D054-49C9-96B2-E56AAEC5F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F8DDBA-97D0-4861-B214-49D6BEE98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9ED07-3814-454F-B624-665737F25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855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D87590-B387-4645-ABEF-FDAFDF9E16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0627" y="236838"/>
            <a:ext cx="9144000" cy="2387600"/>
          </a:xfrm>
        </p:spPr>
        <p:txBody>
          <a:bodyPr>
            <a:normAutofit/>
          </a:bodyPr>
          <a:lstStyle/>
          <a:p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 ДЕТСКИЙ САД "РЯБИНКА" ПОСЕЛКА НОВКИ</a:t>
            </a:r>
            <a:br>
              <a:rPr lang="ru-RU" dirty="0"/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«НАДО» и «ХОЧУ»</a:t>
            </a:r>
            <a:br>
              <a:rPr lang="ru-RU" dirty="0">
                <a:solidFill>
                  <a:schemeClr val="bg1">
                    <a:lumMod val="75000"/>
                  </a:schemeClr>
                </a:solidFill>
              </a:rPr>
            </a:b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1AC400-2CA6-4AC8-AAFF-F48D72778A2B}"/>
              </a:ext>
            </a:extLst>
          </p:cNvPr>
          <p:cNvSpPr txBox="1"/>
          <p:nvPr/>
        </p:nvSpPr>
        <p:spPr>
          <a:xfrm>
            <a:off x="7950467" y="3975234"/>
            <a:ext cx="3917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учитель-логопед Сафронова А.И.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70340A-19D1-49A7-B7B9-3C00A161199E}"/>
              </a:ext>
            </a:extLst>
          </p:cNvPr>
          <p:cNvSpPr txBox="1"/>
          <p:nvPr/>
        </p:nvSpPr>
        <p:spPr>
          <a:xfrm>
            <a:off x="5216893" y="6458552"/>
            <a:ext cx="2223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Новки 2023</a:t>
            </a:r>
          </a:p>
        </p:txBody>
      </p:sp>
    </p:spTree>
    <p:extLst>
      <p:ext uri="{BB962C8B-B14F-4D97-AF65-F5344CB8AC3E}">
        <p14:creationId xmlns:p14="http://schemas.microsoft.com/office/powerpoint/2010/main" val="1935407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BC40BC27-7AB8-4DF5-B984-756779EB8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21155" y="567891"/>
            <a:ext cx="3413498" cy="64945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AD5873-2C4E-47F7-A71E-17F093BAEF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556" l="10000" r="90000">
                        <a14:foregroundMark x1="16333" y1="74667" x2="20444" y2="84556"/>
                        <a14:foregroundMark x1="20444" y1="84556" x2="32111" y2="96667"/>
                        <a14:foregroundMark x1="32111" y1="96667" x2="56222" y2="99556"/>
                        <a14:foregroundMark x1="16778" y1="73667" x2="19222" y2="39000"/>
                        <a14:foregroundMark x1="19222" y1="39000" x2="23222" y2="23111"/>
                        <a14:foregroundMark x1="23222" y1="23111" x2="30444" y2="11111"/>
                        <a14:foregroundMark x1="30444" y1="11111" x2="42889" y2="1444"/>
                        <a14:foregroundMark x1="46333" y1="1000" x2="62778" y2="11000"/>
                        <a14:foregroundMark x1="50111" y1="2111" x2="60667" y2="5889"/>
                        <a14:foregroundMark x1="60667" y1="5889" x2="60667" y2="5889"/>
                        <a14:foregroundMark x1="83667" y1="73000" x2="81333" y2="42444"/>
                        <a14:foregroundMark x1="81333" y1="42444" x2="81333" y2="42444"/>
                        <a14:foregroundMark x1="52000" y1="8667" x2="50667" y2="13556"/>
                        <a14:foregroundMark x1="46111" y1="11778" x2="53000" y2="13889"/>
                        <a14:foregroundMark x1="40333" y1="15222" x2="59111" y2="45222"/>
                        <a14:foregroundMark x1="59111" y1="45222" x2="56444" y2="49333"/>
                        <a14:foregroundMark x1="58333" y1="62222" x2="60333" y2="35667"/>
                        <a14:foregroundMark x1="60333" y1="35667" x2="54556" y2="82222"/>
                        <a14:foregroundMark x1="54556" y1="82222" x2="70667" y2="56222"/>
                        <a14:foregroundMark x1="70667" y1="56222" x2="79333" y2="62333"/>
                        <a14:foregroundMark x1="79333" y1="62333" x2="79000" y2="75778"/>
                        <a14:foregroundMark x1="79000" y1="75778" x2="78556" y2="76111"/>
                        <a14:foregroundMark x1="42444" y1="65444" x2="37000" y2="46333"/>
                        <a14:foregroundMark x1="37000" y1="46333" x2="28222" y2="56556"/>
                        <a14:foregroundMark x1="28222" y1="56556" x2="37778" y2="79111"/>
                        <a14:foregroundMark x1="37778" y1="79111" x2="23333" y2="78778"/>
                        <a14:foregroundMark x1="23333" y1="78778" x2="38333" y2="76444"/>
                        <a14:foregroundMark x1="38333" y1="76444" x2="47333" y2="59000"/>
                        <a14:foregroundMark x1="47333" y1="59000" x2="58111" y2="67222"/>
                        <a14:foregroundMark x1="58111" y1="67222" x2="63000" y2="69222"/>
                        <a14:foregroundMark x1="56222" y1="22556" x2="75556" y2="33889"/>
                        <a14:foregroundMark x1="75556" y1="33889" x2="53667" y2="20000"/>
                        <a14:foregroundMark x1="53667" y1="20000" x2="52000" y2="11222"/>
                        <a14:foregroundMark x1="52667" y1="11556" x2="74111" y2="25333"/>
                        <a14:foregroundMark x1="74111" y1="25333" x2="74111" y2="25333"/>
                        <a14:foregroundMark x1="61222" y1="13889" x2="74667" y2="37889"/>
                        <a14:foregroundMark x1="74667" y1="37889" x2="74333" y2="38556"/>
                        <a14:foregroundMark x1="39333" y1="88778" x2="39111" y2="84333"/>
                        <a14:backgroundMark x1="39111" y1="0" x2="39111" y2="0"/>
                        <a14:backgroundMark x1="40222" y1="1000" x2="40222" y2="222"/>
                        <a14:backgroundMark x1="57889" y1="889" x2="57889" y2="889"/>
                        <a14:backgroundMark x1="58556" y1="1444" x2="57444" y2="1000"/>
                        <a14:backgroundMark x1="56444" y1="667" x2="56444" y2="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2638" y="259883"/>
            <a:ext cx="3359216" cy="335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448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72D5877C-4AFA-4ED0-9752-6843BB4BE8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13736" y="661152"/>
            <a:ext cx="6631806" cy="61968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433939-24DD-42FF-BA16-34CDE7D6E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76022" y="82717"/>
            <a:ext cx="8763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57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37 0.15694 L 0.01237 0.15694 C 0.02006 0.18333 0.0155 0.18727 0.02487 0.19051 C 0.02813 0.19143 0.03125 0.19236 0.03438 0.19328 C 0.04454 0.22199 0.0319 0.18009 0.03516 0.22986 C 0.0362 0.24537 0.03881 0.26088 0.0431 0.27477 C 0.0474 0.28865 0.05404 0.3 0.06042 0.31111 C 0.06355 0.31666 0.06797 0.31898 0.07149 0.32384 C 0.07383 0.32708 0.07565 0.33125 0.07787 0.33495 C 0.0543 0.34398 0.07826 0.33611 0.0375 0.34051 C 0.03047 0.34143 0.02331 0.34352 0.01628 0.3449 C 0.01329 0.34838 0.01224 0.34815 0.01315 0.3574 C 0.01498 0.37801 0.01954 0.39444 0.02579 0.41203 C 0.02722 0.41643 0.02943 0.41967 0.03125 0.42338 C 0.03047 0.42523 0.02995 0.42777 0.02891 0.42893 C 0.02696 0.43102 0.02383 0.42986 0.02253 0.4331 C 0.0211 0.43703 0.02201 0.44259 0.02175 0.44722 C 0.02357 0.45231 0.02461 0.45879 0.02735 0.46273 C 0.0319 0.46944 0.03789 0.47268 0.0431 0.47801 C 0.04427 0.47916 0.04519 0.48078 0.04623 0.4824 " pathEditMode="relative" ptsTypes="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753AC7-854D-4679-8A72-DB2508373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708" y="29254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МОЛОДЦЫ!</a:t>
            </a:r>
          </a:p>
        </p:txBody>
      </p:sp>
    </p:spTree>
    <p:extLst>
      <p:ext uri="{BB962C8B-B14F-4D97-AF65-F5344CB8AC3E}">
        <p14:creationId xmlns:p14="http://schemas.microsoft.com/office/powerpoint/2010/main" val="2132214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5D8642-2DB4-4481-A88F-698435EC9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3000" l="10000" r="92000">
                        <a14:foregroundMark x1="21333" y1="11778" x2="31333" y2="5111"/>
                        <a14:foregroundMark x1="31333" y1="5111" x2="47778" y2="2778"/>
                        <a14:foregroundMark x1="47778" y1="2778" x2="58830" y2="3710"/>
                        <a14:foregroundMark x1="77275" y1="6506" x2="92222" y2="9444"/>
                        <a14:foregroundMark x1="92222" y1="9444" x2="75556" y2="10889"/>
                        <a14:foregroundMark x1="75556" y1="10889" x2="68667" y2="10333"/>
                        <a14:foregroundMark x1="59718" y1="4550" x2="54222" y2="3333"/>
                        <a14:foregroundMark x1="54222" y1="3333" x2="36889" y2="4111"/>
                        <a14:foregroundMark x1="36889" y1="4111" x2="28222" y2="6333"/>
                        <a14:foregroundMark x1="29778" y1="85444" x2="35778" y2="85000"/>
                        <a14:foregroundMark x1="34667" y1="85444" x2="28667" y2="93000"/>
                        <a14:foregroundMark x1="28667" y1="93000" x2="28222" y2="86333"/>
                        <a14:foregroundMark x1="66000" y1="5667" x2="62000" y2="5444"/>
                        <a14:backgroundMark x1="60022" y1="3782" x2="58667" y2="3556"/>
                        <a14:backgroundMark x1="75778" y1="7111" x2="63333" y2="4111"/>
                        <a14:backgroundMark x1="77333" y1="6556" x2="66072" y2="5727"/>
                        <a14:backgroundMark x1="65936" y1="5613" x2="76889" y2="6111"/>
                        <a14:backgroundMark x1="76889" y1="6111" x2="76889" y2="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5685" y="394635"/>
            <a:ext cx="3429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98D145-638E-4616-A82D-417419E462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0084" y="1395663"/>
            <a:ext cx="2397910" cy="224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51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26 0.10602 L 0.05326 0.10602 C 0.02422 0.12129 0.05026 0.10625 0.0224 0.12546 C 0.01927 0.12778 0.01602 0.12916 0.01289 0.13125 C -0.00104 0.14051 -0.01015 0.14791 -0.02422 0.15926 C -0.04362 0.17477 -0.0457 0.17407 -0.05898 0.19004 C -0.05937 0.19074 -0.06797 0.20046 -0.06992 0.20555 C -0.07148 0.20903 -0.07265 0.21296 -0.07396 0.21666 C -0.07292 0.23518 -0.07305 0.24745 -0.06992 0.26458 C -0.06914 0.26898 -0.06784 0.27291 -0.0668 0.27708 C -0.06653 0.28171 -0.06627 0.28657 -0.06601 0.2912 C -0.06575 0.29491 -0.06497 0.29861 -0.06523 0.30231 C -0.06562 0.30764 -0.06653 0.31273 -0.06758 0.31782 C -0.06836 0.32129 -0.07318 0.33287 -0.07396 0.33472 C -0.07448 0.3375 -0.075 0.34028 -0.07552 0.34305 C -0.07578 0.34491 -0.07656 0.34676 -0.0763 0.34861 C -0.07552 0.3537 -0.075 0.36018 -0.07239 0.36273 C -0.0638 0.37083 -0.05456 0.36967 -0.04544 0.36967 " pathEditMode="relative" ptsTypes="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AD2659BF-8B7F-4439-A21A-47382A0E3C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" b="99600" l="10000" r="90000">
                        <a14:foregroundMark x1="36000" y1="26200" x2="38500" y2="7200"/>
                        <a14:foregroundMark x1="38500" y1="7200" x2="45250" y2="1200"/>
                        <a14:foregroundMark x1="45250" y1="1200" x2="54000" y2="2000"/>
                        <a14:foregroundMark x1="54000" y1="2000" x2="59500" y2="7600"/>
                        <a14:foregroundMark x1="59500" y1="7600" x2="63375" y2="16400"/>
                        <a14:foregroundMark x1="63375" y1="16400" x2="65250" y2="27600"/>
                        <a14:foregroundMark x1="65250" y1="27600" x2="62500" y2="32000"/>
                        <a14:foregroundMark x1="56750" y1="3600" x2="48750" y2="400"/>
                        <a14:foregroundMark x1="48750" y1="400" x2="42250" y2="2600"/>
                        <a14:foregroundMark x1="41750" y1="26800" x2="42250" y2="31200"/>
                        <a14:foregroundMark x1="50000" y1="29800" x2="51250" y2="34600"/>
                        <a14:foregroundMark x1="41875" y1="27200" x2="41875" y2="34000"/>
                        <a14:foregroundMark x1="50875" y1="28400" x2="50250" y2="28600"/>
                        <a14:foregroundMark x1="43375" y1="77000" x2="45625" y2="85600"/>
                        <a14:foregroundMark x1="44826" y1="92983" x2="44500" y2="96000"/>
                        <a14:foregroundMark x1="45625" y1="85600" x2="45474" y2="87000"/>
                        <a14:foregroundMark x1="44500" y1="96000" x2="51500" y2="96800"/>
                        <a14:foregroundMark x1="51500" y1="96800" x2="48125" y2="80600"/>
                        <a14:foregroundMark x1="55625" y1="95400" x2="54250" y2="98200"/>
                        <a14:foregroundMark x1="61250" y1="94600" x2="53375" y2="98600"/>
                        <a14:foregroundMark x1="53375" y1="98600" x2="53375" y2="98200"/>
                        <a14:foregroundMark x1="62000" y1="98600" x2="60500" y2="99000"/>
                        <a14:foregroundMark x1="44500" y1="97800" x2="51000" y2="97400"/>
                        <a14:foregroundMark x1="46125" y1="96800" x2="48875" y2="99600"/>
                        <a14:foregroundMark x1="46000" y1="99400" x2="47000" y2="99200"/>
                        <a14:backgroundMark x1="45625" y1="87600" x2="44875" y2="93000"/>
                        <a14:backgroundMark x1="45250" y1="87000" x2="45250" y2="87000"/>
                        <a14:backgroundMark x1="45250" y1="87200" x2="45250" y2="87200"/>
                        <a14:backgroundMark x1="45625" y1="87800" x2="45625" y2="87800"/>
                        <a14:backgroundMark x1="45625" y1="87200" x2="45000" y2="86400"/>
                        <a14:backgroundMark x1="44250" y1="94000" x2="45125" y2="92600"/>
                        <a14:backgroundMark x1="58625" y1="4400" x2="56875" y2="2800"/>
                        <a14:backgroundMark x1="59375" y1="8000" x2="59125" y2="6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5203" y="693019"/>
            <a:ext cx="6962140" cy="60614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891699-B218-4702-BF09-AA6C22F8CF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5725" y="510139"/>
            <a:ext cx="6962140" cy="386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90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33 0.1375 L -0.05833 0.1375 C -0.04935 0.13796 -0.04023 0.13611 -0.03151 0.13889 C -0.02955 0.13958 -0.02916 0.14444 -0.02825 0.14745 C -0.02734 0.15093 -0.02682 0.15486 -0.02591 0.15856 C -0.02552 0.16065 -0.02474 0.16227 -0.02435 0.16435 C -0.02343 0.16806 -0.02317 0.17222 -0.022 0.17546 C -0.02083 0.17894 -0.01888 0.18102 -0.01718 0.18403 C -0.01367 0.20301 -0.01328 0.19792 -0.02825 0.22477 C -0.03177 0.23079 -0.03659 0.2338 -0.04088 0.23727 C -0.0819 0.27037 -0.06028 0.24514 -0.08281 0.27384 C -0.08359 0.27755 -0.08502 0.28102 -0.08515 0.28495 C -0.08554 0.30093 -0.08685 0.31759 -0.08437 0.33287 C -0.0832 0.34005 -0.07838 0.34375 -0.07487 0.34815 C -0.06888 0.35602 -0.06172 0.36111 -0.05599 0.36921 L -0.05195 0.375 C -0.05377 0.39699 -0.05208 0.38866 -0.06862 0.41574 C -0.08802 0.44722 -0.07812 0.42199 -0.08359 0.43681 " pathEditMode="relative" ptsTypes="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0D276B-229B-4B42-93A2-2929CAF979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348" l="10000" r="90000">
                        <a14:foregroundMark x1="38556" y1="9234" x2="41556" y2="2750"/>
                        <a14:foregroundMark x1="41556" y1="2750" x2="41889" y2="98"/>
                        <a14:foregroundMark x1="46889" y1="75933" x2="48667" y2="87033"/>
                        <a14:foregroundMark x1="48667" y1="87033" x2="55444" y2="75246"/>
                        <a14:foregroundMark x1="55444" y1="75246" x2="51889" y2="73576"/>
                        <a14:foregroundMark x1="46333" y1="93418" x2="54556" y2="94106"/>
                        <a14:foregroundMark x1="54556" y1="94106" x2="54444" y2="93713"/>
                        <a14:foregroundMark x1="46111" y1="97348" x2="52778" y2="971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0837" y="722530"/>
            <a:ext cx="2705481" cy="3060199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C3DC5369-F4D7-4E3F-8958-49A026F676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429676" y="269507"/>
            <a:ext cx="2949685" cy="650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642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F2C370-5A89-4AEE-B7E1-9A24074C4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000" y1="28700" x2="57500" y2="34000"/>
                        <a14:foregroundMark x1="57500" y1="34000" x2="55700" y2="41000"/>
                        <a14:foregroundMark x1="60600" y1="26300" x2="60600" y2="30200"/>
                        <a14:foregroundMark x1="65800" y1="68200" x2="68900" y2="69200"/>
                        <a14:foregroundMark x1="62300" y1="79300" x2="58100" y2="82200"/>
                        <a14:foregroundMark x1="41200" y1="29500" x2="42200" y2="366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3671" y="0"/>
            <a:ext cx="3923096" cy="3923096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AF6B313C-C6B7-4FA6-9A76-58335DB601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309460" y="449395"/>
            <a:ext cx="6178869" cy="640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3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72FF8E7C-C190-431D-BE88-38862A9047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80556" y="481263"/>
            <a:ext cx="3350583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673FE6-E06D-485E-B77F-28958360AC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8" b="89967" l="6089" r="95129">
                        <a14:foregroundMark x1="10111" y1="54024" x2="6089" y2="68412"/>
                        <a14:foregroundMark x1="6089" y1="68412" x2="8819" y2="77894"/>
                        <a14:foregroundMark x1="90000" y1="45810" x2="96384" y2="61521"/>
                        <a14:foregroundMark x1="96384" y1="61521" x2="91402" y2="76406"/>
                        <a14:foregroundMark x1="91402" y1="76406" x2="89446" y2="78170"/>
                        <a14:foregroundMark x1="95129" y1="52426" x2="94207" y2="669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8669" y="1183907"/>
            <a:ext cx="5241418" cy="350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210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69 0.16806 L 0.05769 0.16806 C 0.05183 0.16945 0.04597 0.16945 0.04024 0.17222 C 0.03633 0.17408 0.03672 0.17801 0.03789 0.18195 C 0.03881 0.18542 0.04024 0.18843 0.04102 0.1919 C 0.04401 0.20417 0.04493 0.21389 0.04662 0.22685 C 0.04506 0.23727 0.04584 0.24977 0.0418 0.25787 C 0.03373 0.27454 0.0043 0.27014 -0.00234 0.27037 C -0.00885 0.27361 -0.01575 0.27547 -0.022 0.28033 C -0.0306 0.28658 -0.02643 0.30347 -0.02513 0.31528 C -0.0233 0.33334 -0.02135 0.34167 -0.0181 0.35741 C -0.01836 0.36158 -0.01797 0.36621 -0.01888 0.37014 C -0.01914 0.37153 -0.02083 0.37014 -0.02122 0.37153 C -0.02435 0.38125 -0.01927 0.37986 -0.02435 0.37986 " pathEditMode="relative" ptsTypes="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AF1447-793D-42B8-B55E-DE0DC2E1BA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0533" y1="66603" x2="11467" y2="75901"/>
                        <a14:foregroundMark x1="81533" y1="76945" x2="82267" y2="77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0918" y="1453415"/>
            <a:ext cx="4132419" cy="2903713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02716BD6-A85F-4ECD-A8A9-7657F8C329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697128" y="162451"/>
            <a:ext cx="5813659" cy="653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44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78988C-485A-41E7-8179-74EA69606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7" b="96250" l="2889" r="99111">
                        <a14:foregroundMark x1="78111" y1="14327" x2="99444" y2="865"/>
                        <a14:foregroundMark x1="99444" y1="865" x2="98778" y2="865"/>
                        <a14:foregroundMark x1="8111" y1="51250" x2="9000" y2="78077"/>
                        <a14:foregroundMark x1="19333" y1="91154" x2="43333" y2="96346"/>
                        <a14:foregroundMark x1="43333" y1="96346" x2="62111" y2="91154"/>
                        <a14:foregroundMark x1="4333" y1="59038" x2="2889" y2="724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2589" y="1394117"/>
            <a:ext cx="2049071" cy="2367815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CE3E28EB-64BC-4A56-A616-ADCD0F03FE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611789" y="365125"/>
            <a:ext cx="3570712" cy="679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36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01 0.21921 L -0.01901 0.21921 C -0.00703 0.22338 0.00521 0.22685 0.01719 0.23171 C 0.02252 0.23379 0.02213 0.23426 0.02435 0.24004 C 0.01276 0.25717 0.02435 0.24213 -0.00326 0.25694 C -0.00716 0.25902 -0.01068 0.2625 -0.01433 0.26551 C -0.01459 0.26689 -0.01524 0.26805 -0.01511 0.26967 C -0.01472 0.27801 -0.01485 0.28726 -0.01276 0.2949 C -0.01094 0.30162 -0.00482 0.30926 -0.00091 0.31458 C -0.00196 0.31736 -0.00248 0.32106 -0.00404 0.32291 C -0.00612 0.32523 -0.00886 0.32453 -0.0112 0.32569 C -0.0125 0.32638 -0.0138 0.32754 -0.01511 0.32847 C -0.01615 0.33032 -0.01745 0.33194 -0.01823 0.33426 C -0.02188 0.34467 -0.01901 0.35277 -0.01354 0.36226 C -0.01107 0.36643 -0.00274 0.37106 0.00143 0.37338 C 0.00456 0.38194 0.00273 0.3743 -0.00091 0.3875 C -0.00183 0.39051 -0.00196 0.39398 -0.00248 0.39722 L -0.00326 0.42546 " pathEditMode="relative" ptsTypes="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5E0BF5B9-CEEB-4951-B5B3-199052E674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94893" y="75823"/>
            <a:ext cx="5582757" cy="670635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715E7C-45F1-40C5-BDBE-99707F8CE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833" l="10000" r="90000">
                        <a14:foregroundMark x1="33000" y1="90833" x2="34889" y2="90000"/>
                        <a14:backgroundMark x1="60222" y1="52500" x2="66444" y2="55833"/>
                        <a14:backgroundMark x1="66444" y1="55833" x2="66667" y2="55333"/>
                        <a14:backgroundMark x1="73000" y1="52500" x2="75333" y2="48500"/>
                        <a14:backgroundMark x1="69667" y1="23333" x2="69667" y2="23333"/>
                        <a14:backgroundMark x1="69111" y1="17000" x2="69111" y2="17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0"/>
            <a:ext cx="6303945" cy="420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4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0.25093 L -0.04388 0.25093 C -0.03893 0.25139 -0.01653 0.25162 -0.00911 0.25926 C -0.00729 0.26111 -0.00703 0.26574 -0.00599 0.26898 C -0.00416 0.28889 -0.00351 0.27847 -0.02408 0.29144 C -0.08307 0.32847 -0.01393 0.28032 -0.06119 0.31389 C -0.06302 0.31782 -0.06536 0.32083 -0.06666 0.32523 C -0.07057 0.33727 -0.0707 0.34444 -0.06836 0.35741 C -0.06744 0.36204 -0.06653 0.36736 -0.06432 0.37014 C -0.05612 0.38102 -0.04375 0.38356 -0.03437 0.38843 C -0.0306 0.39028 -0.02448 0.39537 -0.02096 0.39815 C -0.01862 0.40463 -0.01783 0.4037 -0.02487 0.40671 C -0.0875 0.43333 -0.05846 0.4162 -0.07773 0.42778 C -0.07994 0.44745 -0.07981 0.43472 -0.05963 0.45579 C -0.0539 0.46181 -0.04817 0.46736 -0.04231 0.47269 C -0.03593 0.47847 -0.0358 0.47824 -0.03125 0.48102 C -0.03385 0.48287 -0.03645 0.48495 -0.03906 0.48657 C -0.0401 0.48727 -0.04231 0.48819 -0.04231 0.48819 " pathEditMode="relative" ptsTypes="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35</Words>
  <Application>Microsoft Office PowerPoint</Application>
  <PresentationFormat>Широкоэкранный</PresentationFormat>
  <Paragraphs>4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МУНИЦИПАЛЬНОЕ ДОШКОЛЬНОЕ ОБРАЗОВАТЕЛЬНОЕ УЧРЕЖДЕНИЕ ДЕТСКИЙ САД "РЯБИНКА" ПОСЕЛКА НОВКИ  «НАДО» и «ХОЧУ»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МОЛОДЦЫ!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УЧРЕЖДЕНИЕ ДЕТСКИЙ САД "РЯБИНКА" ПОСЕЛКА НОВКИ  «НАДО» и «ХОЧУ»</dc:title>
  <dc:creator>Кирилл Сафронов</dc:creator>
  <cp:lastModifiedBy>Admin</cp:lastModifiedBy>
  <cp:revision>7</cp:revision>
  <dcterms:created xsi:type="dcterms:W3CDTF">2023-03-12T09:12:36Z</dcterms:created>
  <dcterms:modified xsi:type="dcterms:W3CDTF">2023-05-19T15:22:53Z</dcterms:modified>
</cp:coreProperties>
</file>