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86314" y="4071942"/>
            <a:ext cx="35010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МБОУ СОШ№2</a:t>
            </a:r>
          </a:p>
          <a:p>
            <a:pPr algn="just"/>
            <a:r>
              <a:rPr lang="ru-RU" sz="2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с.Дивного</a:t>
            </a:r>
          </a:p>
          <a:p>
            <a:pPr algn="just"/>
            <a:r>
              <a:rPr lang="ru-RU" sz="2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Журавлева Марина</a:t>
            </a:r>
          </a:p>
          <a:p>
            <a:pPr algn="just"/>
            <a:r>
              <a:rPr lang="ru-RU" sz="2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Витальевна</a:t>
            </a:r>
            <a:endParaRPr lang="ru-RU" sz="240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57224" y="1874029"/>
            <a:ext cx="7643866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«Как написать итоговое сочинение?»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613270"/>
            <a:ext cx="7784888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sng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Может ли любовь изменить человека?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очень важный вопрос, 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чтобы дать на него ответ, нужно узнать: 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любовь? Любовь – это чувство, когда человек 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400" smtClean="0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спытывает сердечную привязанность к другому. 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Она может прийти в любой момент, когда ее совсем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ждешь, и полностью перевернуть жизнь. 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 воздействием этого чувства человек начинает 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изменяться: он меняет свое мнение, поведение, 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взгляды на жизнь, свои жизненные устои. 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sng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Получается, что  любовь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sng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меняет человека в лучшую сторону, 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sng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возникает другой вопрос: как долго человек 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sng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удержится в «новом» измененном состоянии? 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sng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зависит только от самого человека.</a:t>
            </a: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0010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Примером того, как любовь может изменить человека, является  главный герой романа  И.А. Гончарова «Обломов» Илья Ильич.  В начале произведения мы видим его, лежащим на диване. Он  ничего не желает делать, ничем не интересуется. Складывается такое ощущение, что никакая сила не может его поднять. Но нет!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В его жизни появляется любовь к Ольге Ильинской. Он любит и любим. </a:t>
            </a:r>
            <a:r>
              <a:rPr lang="ru-RU" sz="2400" b="1" u="sng" smtClean="0">
                <a:latin typeface="Times New Roman" pitchFamily="18" charset="0"/>
                <a:cs typeface="Times New Roman" pitchFamily="18" charset="0"/>
              </a:rPr>
              <a:t>Все изменяется в его жизни: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Обломов посещает театр, читает книги,  интересуется общественной жизнью, одним словом, он оживает. Получается, что именно </a:t>
            </a:r>
            <a:r>
              <a:rPr lang="ru-RU" sz="2400" b="1" u="sng" smtClean="0">
                <a:latin typeface="Times New Roman" pitchFamily="18" charset="0"/>
                <a:cs typeface="Times New Roman" pitchFamily="18" charset="0"/>
              </a:rPr>
              <a:t>любовь изменила жизнь героя в лучшую сторону,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именно это чувство заставило его жить полной жизнью. </a:t>
            </a:r>
          </a:p>
          <a:p>
            <a:endParaRPr 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261429" cy="5109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Но Ольга очень настойчива по отношению к своему 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любимому, она не останавливается на достигнутом 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и продолжает требовать от Ильи Ильича все новых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u="sng" smtClean="0">
                <a:latin typeface="Times New Roman" pitchFamily="18" charset="0"/>
                <a:cs typeface="Times New Roman" pitchFamily="18" charset="0"/>
              </a:rPr>
              <a:t>новых изменений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. В итоге наш герой сдается. 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800" b="1" u="sng" smtClean="0">
                <a:latin typeface="Times New Roman" pitchFamily="18" charset="0"/>
                <a:cs typeface="Times New Roman" pitchFamily="18" charset="0"/>
              </a:rPr>
              <a:t>не смог долго удержаться в «новом» образе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и борьба Ольги Ильинской за их любовь 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заканчивается поражением. Кто виноват в этом? 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Конечно, Обломов, ведь только  </a:t>
            </a:r>
            <a:r>
              <a:rPr lang="ru-RU" sz="2800" b="1" u="sng" smtClean="0">
                <a:latin typeface="Times New Roman" pitchFamily="18" charset="0"/>
                <a:cs typeface="Times New Roman" pitchFamily="18" charset="0"/>
              </a:rPr>
              <a:t>от него зависело,</a:t>
            </a:r>
          </a:p>
          <a:p>
            <a:r>
              <a:rPr lang="ru-RU" sz="2800" b="1" u="sng" smtClean="0">
                <a:latin typeface="Times New Roman" pitchFamily="18" charset="0"/>
                <a:cs typeface="Times New Roman" pitchFamily="18" charset="0"/>
              </a:rPr>
              <a:t> как будут дальше развиваться их отношения. 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Он остановился, и его жизнь изменилась, 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но теперь уже, к сожалению, в обратную сторону. </a:t>
            </a:r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714356"/>
            <a:ext cx="7913064" cy="38164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Подводя итог сказанному, можно смело сказать, 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</a:t>
            </a:r>
            <a:r>
              <a:rPr kumimoji="0" lang="ru-RU" sz="2800" b="1" i="0" u="sng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любовь может изменить человека, 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1" i="0" u="sng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только в том случае, если он этого захочет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выдержит все испытания до конца. 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Хочется верить, что я в своей жизни встречу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настоящую любовь и, если будет нужно,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пройду все трудности и испытания,</a:t>
            </a:r>
          </a:p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останусь с любимым человеком на всю жизнь.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0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000100" y="519808"/>
            <a:ext cx="7072362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работы над сочинением:</a:t>
            </a:r>
            <a:endParaRPr kumimoji="0" lang="ru-RU" sz="28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42910" y="2714620"/>
            <a:ext cx="636373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Прочитай тему внимательно.</a:t>
            </a:r>
            <a:endParaRPr kumimoji="0" 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2366" y="4214818"/>
            <a:ext cx="854163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2. Реши: содержится ли в теме метафора.</a:t>
            </a:r>
          </a:p>
          <a:p>
            <a:pPr lvl="0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 Если да, то переформулируй тему сочинения, </a:t>
            </a:r>
          </a:p>
          <a:p>
            <a:pPr lvl="0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 определив прямой и переносный смысл метафоры. </a:t>
            </a:r>
          </a:p>
          <a:p>
            <a:pPr lvl="0"/>
            <a:r>
              <a:rPr lang="ru-RU" sz="2800" b="1" u="sng" smtClean="0">
                <a:latin typeface="Times New Roman" pitchFamily="18" charset="0"/>
                <a:cs typeface="Times New Roman" pitchFamily="18" charset="0"/>
              </a:rPr>
              <a:t>    Запиши сформулированную тобой тему!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28662" y="1571612"/>
            <a:ext cx="632012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Может ли </a:t>
            </a:r>
            <a:r>
              <a:rPr kumimoji="0" lang="ru-RU" sz="2400" b="0" i="0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любовь изменить 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человека?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642918"/>
            <a:ext cx="82425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3. Найди в теме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ключевые слова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u="sng" smtClean="0">
                <a:latin typeface="Times New Roman" pitchFamily="18" charset="0"/>
                <a:cs typeface="Times New Roman" pitchFamily="18" charset="0"/>
              </a:rPr>
              <a:t>подчеркни их,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u="sng" smtClean="0">
                <a:latin typeface="Times New Roman" pitchFamily="18" charset="0"/>
                <a:cs typeface="Times New Roman" pitchFamily="18" charset="0"/>
              </a:rPr>
              <a:t>    выпиши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 столбик, а рядом подбери и </a:t>
            </a:r>
            <a:r>
              <a:rPr lang="ru-RU" sz="2400" b="1" u="sng" smtClean="0">
                <a:latin typeface="Times New Roman" pitchFamily="18" charset="0"/>
                <a:cs typeface="Times New Roman" pitchFamily="18" charset="0"/>
              </a:rPr>
              <a:t>запиши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синонимы</a:t>
            </a:r>
          </a:p>
          <a:p>
            <a:endParaRPr lang="ru-RU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71472" y="3143248"/>
            <a:ext cx="7858180" cy="206210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3200" b="1" i="0" u="sng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Любовь </a:t>
            </a: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чувство, привязанность, неравнодушие, обожание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3200" b="1" i="0" u="sng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Изменить </a:t>
            </a:r>
            <a:r>
              <a:rPr kumimoji="0" lang="ru-RU" sz="3200" b="1" i="0" u="sng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1" i="0" u="sng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поменять, менять, пересмотреть, переставить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2071678"/>
            <a:ext cx="732764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Тема: «Может ли </a:t>
            </a:r>
            <a:r>
              <a:rPr lang="ru-RU" sz="2800" u="sng" smtClean="0">
                <a:latin typeface="Times New Roman" pitchFamily="18" charset="0"/>
                <a:cs typeface="Times New Roman" pitchFamily="18" charset="0"/>
              </a:rPr>
              <a:t>любовь изменить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человека?»</a:t>
            </a:r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170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5045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4. Задай вопросы </a:t>
            </a:r>
            <a:r>
              <a:rPr lang="ru-RU" sz="2400" b="1" u="sng" smtClean="0">
                <a:latin typeface="Times New Roman" pitchFamily="18" charset="0"/>
                <a:cs typeface="Times New Roman" pitchFamily="18" charset="0"/>
              </a:rPr>
              <a:t>к ключевым словам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в формулировке темы, </a:t>
            </a:r>
          </a:p>
          <a:p>
            <a:r>
              <a:rPr lang="ru-RU" sz="2400" b="1" u="sng" smtClean="0">
                <a:latin typeface="Times New Roman" pitchFamily="18" charset="0"/>
                <a:cs typeface="Times New Roman" pitchFamily="18" charset="0"/>
              </a:rPr>
              <a:t>запиши их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 столбик, а рядом </a:t>
            </a:r>
            <a:r>
              <a:rPr lang="ru-RU" sz="2400" b="1" u="sng" smtClean="0">
                <a:latin typeface="Times New Roman" pitchFamily="18" charset="0"/>
                <a:cs typeface="Times New Roman" pitchFamily="18" charset="0"/>
              </a:rPr>
              <a:t>запиши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ответы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(можно в форме таблицы).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1857364"/>
          <a:ext cx="778674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71"/>
                <a:gridCol w="3893371"/>
              </a:tblGrid>
              <a:tr h="1476385">
                <a:tc>
                  <a:txBody>
                    <a:bodyPr/>
                    <a:lstStyle/>
                    <a:p>
                      <a:r>
                        <a:rPr lang="ru-RU" sz="24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такое любовь?</a:t>
                      </a:r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Любовь – это чувство, когда человек не равнодушен к другому.</a:t>
                      </a:r>
                    </a:p>
                    <a:p>
                      <a:r>
                        <a:rPr lang="ru-RU" sz="24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Сердечная привязанность.</a:t>
                      </a:r>
                      <a:endParaRPr lang="ru-RU" sz="2400"/>
                    </a:p>
                  </a:txBody>
                  <a:tcPr/>
                </a:tc>
              </a:tr>
              <a:tr h="1135681">
                <a:tc>
                  <a:txBody>
                    <a:bodyPr/>
                    <a:lstStyle/>
                    <a:p>
                      <a:r>
                        <a:rPr lang="ru-RU" sz="2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Когда приходит любовь?</a:t>
                      </a:r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Она может прийти в любой момент, чаще всего тогда, когда ее не ждешь</a:t>
                      </a:r>
                      <a:endParaRPr lang="ru-RU" sz="2400"/>
                    </a:p>
                  </a:txBody>
                  <a:tcPr/>
                </a:tc>
              </a:tr>
              <a:tr h="1817090">
                <a:tc>
                  <a:txBody>
                    <a:bodyPr/>
                    <a:lstStyle/>
                    <a:p>
                      <a:r>
                        <a:rPr lang="ru-RU" sz="2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любовь может изменить человека?</a:t>
                      </a:r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Любовь может изменить человека в хорошую сторону. Человек может стать активнее, добрее.</a:t>
                      </a:r>
                    </a:p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785794"/>
          <a:ext cx="7858180" cy="400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3929090"/>
              </a:tblGrid>
              <a:tr h="2000264">
                <a:tc>
                  <a:txBody>
                    <a:bodyPr/>
                    <a:lstStyle/>
                    <a:p>
                      <a:r>
                        <a:rPr lang="ru-RU" sz="24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может любовь  изменить в человеке?</a:t>
                      </a:r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Любовь может изменить взгляд на жизнь, мнение, поведение, отношение к людям</a:t>
                      </a:r>
                      <a:endParaRPr lang="ru-RU" sz="2400"/>
                    </a:p>
                  </a:txBody>
                  <a:tcPr/>
                </a:tc>
              </a:tr>
              <a:tr h="2000264">
                <a:tc>
                  <a:txBody>
                    <a:bodyPr/>
                    <a:lstStyle/>
                    <a:p>
                      <a:r>
                        <a:rPr lang="ru-RU" sz="2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Долго ли человек может оставаться в измененном «новом» для него  состоянии?</a:t>
                      </a:r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Это зависит от тех людей, которые решили вступить в эти «новые» отношения</a:t>
                      </a:r>
                      <a:endParaRPr lang="ru-RU" sz="24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3"/>
            <a:ext cx="795596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5. Задай связующие вопросы, устанавливающие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отношения между понятиями 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(для тем, которые сформулированы не с помощью 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вопросительного предложения). 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Если тема представляет вопрос, 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то этот пункт уже выполнен!</a:t>
            </a:r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571480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6. Из полученных ответов </a:t>
            </a:r>
            <a:r>
              <a:rPr lang="ru-RU" sz="2400" b="1" u="sng" smtClean="0">
                <a:latin typeface="Times New Roman" pitchFamily="18" charset="0"/>
                <a:cs typeface="Times New Roman" pitchFamily="18" charset="0"/>
              </a:rPr>
              <a:t>сформулируй и запиши </a:t>
            </a:r>
          </a:p>
          <a:p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основную мысль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будущего сочинения.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034" y="1857364"/>
            <a:ext cx="8459688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Любовь может изменить человека в лучшую сторону, </a:t>
            </a:r>
          </a:p>
          <a:p>
            <a:r>
              <a:rPr lang="ru-RU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 только от него зависит: сможет он удержаться  в  </a:t>
            </a:r>
          </a:p>
          <a:p>
            <a:r>
              <a:rPr lang="ru-RU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«новом» состоянии или нет.</a:t>
            </a:r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81698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7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Подумай, какой литературный материал поможет </a:t>
            </a:r>
          </a:p>
          <a:p>
            <a:pPr marL="342900" indent="-342900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     тебе раскрыть тему и основную мысль.</a:t>
            </a:r>
          </a:p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71538" y="2000240"/>
            <a:ext cx="6599435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Данное сочинение должно быть написано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роману И.А. Гончарова </a:t>
            </a: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Обломов</a:t>
            </a: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7900048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8.Напиши сочинение! При написании не уходи от 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темы  и основной мысли. 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Не забудь, что в тексте должны прослеживаться 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следующие части: 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вступление, 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основная часть, 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заключение.</a:t>
            </a:r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6.0.8"/>
  <p:tag name="AS_OS" val="Unix 5.15.0.1022"/>
  <p:tag name="AS_RELEASE_DATE" val="2022.10.14"/>
  <p:tag name="AS_TITLE" val="Aspose.Slides for .NET5"/>
  <p:tag name="AS_VERSION" val="22.1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781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9</cp:revision>
  <dcterms:created xsi:type="dcterms:W3CDTF">2022-10-24T18:54:06Z</dcterms:created>
  <dcterms:modified xsi:type="dcterms:W3CDTF">2022-11-29T20:23:31Z</dcterms:modified>
</cp:coreProperties>
</file>