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2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310" r:id="rId27"/>
    <p:sldId id="28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307" r:id="rId40"/>
    <p:sldId id="308" r:id="rId41"/>
    <p:sldId id="293" r:id="rId42"/>
    <p:sldId id="294" r:id="rId43"/>
    <p:sldId id="296" r:id="rId44"/>
    <p:sldId id="311" r:id="rId45"/>
    <p:sldId id="298" r:id="rId46"/>
    <p:sldId id="300" r:id="rId47"/>
    <p:sldId id="297" r:id="rId48"/>
    <p:sldId id="301" r:id="rId49"/>
    <p:sldId id="302" r:id="rId50"/>
    <p:sldId id="313" r:id="rId51"/>
    <p:sldId id="314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53D76-496B-4A52-8B4D-32DE61E1D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849217"/>
            <a:ext cx="8144134" cy="1285461"/>
          </a:xfrm>
        </p:spPr>
        <p:txBody>
          <a:bodyPr/>
          <a:lstStyle/>
          <a:p>
            <a:r>
              <a:rPr lang="ru-RU" dirty="0"/>
              <a:t>Этот день будут помнить веками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50FC65-7366-4CB8-8593-92D8F031F3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Великая Отечественная война</a:t>
            </a:r>
          </a:p>
          <a:p>
            <a:r>
              <a:rPr lang="ru-RU" sz="3600" b="1" dirty="0">
                <a:solidFill>
                  <a:schemeClr val="bg1"/>
                </a:solidFill>
              </a:rPr>
              <a:t>1941-1945</a:t>
            </a:r>
          </a:p>
        </p:txBody>
      </p:sp>
    </p:spTree>
    <p:extLst>
      <p:ext uri="{BB962C8B-B14F-4D97-AF65-F5344CB8AC3E}">
        <p14:creationId xmlns:p14="http://schemas.microsoft.com/office/powerpoint/2010/main" val="2891500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528CB08-D9D6-4399-A773-004798F6A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56" y="151935"/>
            <a:ext cx="10893288" cy="655412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048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74E5AD2C-FC48-414C-B4FE-655C8F490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24" y="2294969"/>
            <a:ext cx="6926050" cy="405282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3901B7-ECCB-4032-8E33-B411F5520B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174" y="55985"/>
            <a:ext cx="4891302" cy="674602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78196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4E1E3BB-7F2C-4D1C-8F89-42FA50D0D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869" y="120837"/>
            <a:ext cx="9554261" cy="661632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66754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B92818-2A46-4DB6-A8FC-7DDBEB1D0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28" y="100470"/>
            <a:ext cx="9981144" cy="665705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73340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1CF9831-F0FA-4FE1-8F3B-32062D76D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13" y="66109"/>
            <a:ext cx="9976574" cy="672578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75358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B889496-0512-4574-B870-5A9A9EAC9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690" y="84016"/>
            <a:ext cx="10856619" cy="668996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08558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7741C4C-23B9-4323-96D7-E8D23626C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161" y="135683"/>
            <a:ext cx="9515677" cy="658663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08127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66EB390-5013-4F0D-8398-6234BD3D1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194" y="193310"/>
            <a:ext cx="9157612" cy="647138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17578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79D8074-F38A-42E4-8E14-E491FA705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736" y="107045"/>
            <a:ext cx="10066528" cy="664390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2395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32DEAE-1263-42A9-8330-791C8D818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964" y="156025"/>
            <a:ext cx="10096071" cy="6545949"/>
          </a:xfr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2903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4B9A11AE-08FC-471E-A679-27E1E94AC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090" y="86842"/>
            <a:ext cx="9209819" cy="6684315"/>
          </a:xfr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06343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BC2F69A-35CF-4465-BD43-8517380AA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077" y="104145"/>
            <a:ext cx="9263845" cy="6649709"/>
          </a:xfr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70820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0AAAD5-136F-4212-84AA-04F952FAD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136" y="230366"/>
            <a:ext cx="9327727" cy="639726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7574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6D633A7-5697-47BD-BB04-526E1F9F9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024" y="139941"/>
            <a:ext cx="9655951" cy="657811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9136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85FC1A2-DB54-4039-8F8E-D9E311D9A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8" y="3596707"/>
            <a:ext cx="9613900" cy="10790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CE1114-7938-469C-8633-C876E14737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255" y="37768"/>
            <a:ext cx="6459489" cy="678246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73861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A889EA65-6940-424C-9939-81A466467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570" y="83404"/>
            <a:ext cx="9720859" cy="669119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86595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C8BD60ED-FD33-49AD-B1F5-CE260E1ED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092" y="97766"/>
            <a:ext cx="10259815" cy="666246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3837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52D9B46-5F49-427F-B131-708F71D38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642" y="104732"/>
            <a:ext cx="8864715" cy="664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35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C1B5F680-1402-4A65-97D5-6912D9B03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868" y="176072"/>
            <a:ext cx="8754264" cy="650585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79347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2A537E0-9A19-48AB-9D6E-5D1D9DECF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8" y="3596707"/>
            <a:ext cx="9613900" cy="10790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4CB3B3-3916-4EA3-92D6-9401C2A9D3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643" y="84482"/>
            <a:ext cx="8918713" cy="668903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7782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64E8A0E-E1BC-4C0A-8D85-6DD1F6A98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423" y="79384"/>
            <a:ext cx="6015154" cy="669923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94236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6BB604-C8FC-46CD-8E12-F3862C942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330" y="281649"/>
            <a:ext cx="11211339" cy="6294701"/>
          </a:xfrm>
        </p:spPr>
      </p:pic>
    </p:spTree>
    <p:extLst>
      <p:ext uri="{BB962C8B-B14F-4D97-AF65-F5344CB8AC3E}">
        <p14:creationId xmlns:p14="http://schemas.microsoft.com/office/powerpoint/2010/main" val="1536302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9CAD23D-F983-4B25-A644-E37048E7E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113" y="73277"/>
            <a:ext cx="8797773" cy="671144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48732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06EDF43-BDD2-474D-A9AA-CA93034EB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087" y="310321"/>
            <a:ext cx="11549826" cy="623735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73713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B6D593-8003-4D35-A047-E5D12293A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957" y="122778"/>
            <a:ext cx="8828086" cy="6612444"/>
          </a:xfr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13647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F71D2C8-E48B-428E-92AF-D36CBA23E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417" y="167203"/>
            <a:ext cx="10209165" cy="652359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41863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897ABB-14D9-4CD8-A8C3-D12D43448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399" y="134549"/>
            <a:ext cx="8785202" cy="658890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38517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7A36B90-81A2-4A2D-B41B-15851293A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543" y="207899"/>
            <a:ext cx="8382914" cy="644220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95260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7A95B59-A36B-47A8-BDA2-A17CC5707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1964" y="121757"/>
            <a:ext cx="9628072" cy="661448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26915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96606D5-D210-4FD8-B2AD-E58700167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61" y="110634"/>
            <a:ext cx="4397833" cy="66367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C36922-D46A-48DA-9146-FDA36BF4D8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843" y="583095"/>
            <a:ext cx="7050157" cy="580462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097210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931F1F3-A789-4E00-BAAA-1A1EECEBA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0681" y="84928"/>
            <a:ext cx="10150638" cy="668814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9108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CE8303-4327-4C2A-8EC3-939C3CC5F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115" y="36173"/>
            <a:ext cx="10233769" cy="678565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81720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43DB040-9403-4A8C-A8A3-E6E1A836A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28" y="0"/>
            <a:ext cx="10640743" cy="684554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14041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FFC11D9-3394-42B4-9813-2A13F64E1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697" y="30798"/>
            <a:ext cx="10194605" cy="679640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53703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01B114F-7837-40F8-AF97-5740A6D95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080" y="95720"/>
            <a:ext cx="10053839" cy="666656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62740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E07F5F3-A820-4966-9186-6055B95C2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6651" y="144488"/>
            <a:ext cx="8758698" cy="65690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09936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81E011F-1FFB-4E84-8781-977965D63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28" y="77631"/>
            <a:ext cx="9363543" cy="6702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415252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0D9ECF4-0B50-4D35-BC94-41BFA1111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510" y="75096"/>
            <a:ext cx="10982980" cy="670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294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12573EF-ECD8-440E-9659-AF751C33E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29" y="3596707"/>
            <a:ext cx="9613900" cy="10790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925751-CF94-4B0F-8DEE-AB3D214A3F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29" y="104970"/>
            <a:ext cx="4987570" cy="664805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17F26D-FDD2-4B54-9980-F06033CB9C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473" y="1102839"/>
            <a:ext cx="6662255" cy="498773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84720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ED615A2-BE9E-4E78-A942-1F87004B2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207" y="253248"/>
            <a:ext cx="8477586" cy="635150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523754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E04C509-9FCA-45B1-B619-8C5836660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557" y="56582"/>
            <a:ext cx="10010886" cy="674483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38029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35356F-1AD7-490E-AE45-BF601880E3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75" y="0"/>
            <a:ext cx="10280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487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55F853-D5F8-4CC7-845C-EAE1A32CD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565" y="131616"/>
            <a:ext cx="9872869" cy="659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6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C0529C-AABD-43C4-ADA6-64AF9729F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344" y="-13105"/>
            <a:ext cx="9585312" cy="6871105"/>
          </a:xfr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528542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D7FC5D-B4ED-49C3-9F51-072CF4021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776" y="109981"/>
            <a:ext cx="9124448" cy="6638037"/>
          </a:xfrm>
        </p:spPr>
      </p:pic>
    </p:spTree>
    <p:extLst>
      <p:ext uri="{BB962C8B-B14F-4D97-AF65-F5344CB8AC3E}">
        <p14:creationId xmlns:p14="http://schemas.microsoft.com/office/powerpoint/2010/main" val="1952415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1E97B83C-DBA5-40A7-9D84-46797F66A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861" y="94986"/>
            <a:ext cx="10688277" cy="666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89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748B45B7-8168-4835-81EF-7DEDCAEFB7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59783" y="3837"/>
            <a:ext cx="5272433" cy="6854163"/>
          </a:xfr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27208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056AF0-9792-4C7F-93F1-E11919BC1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244" y="286540"/>
            <a:ext cx="11469512" cy="6284919"/>
          </a:xfr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0602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B09698-9B9F-45C2-AB24-C03C166C5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878" y="25074"/>
            <a:ext cx="10628243" cy="6807851"/>
          </a:xfr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14771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56FFB83-F219-4E77-8E30-745CFB319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756" y="34243"/>
            <a:ext cx="9064487" cy="6789514"/>
          </a:xfr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09154848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396</TotalTime>
  <Words>9</Words>
  <Application>Microsoft Office PowerPoint</Application>
  <PresentationFormat>Широкоэкранный</PresentationFormat>
  <Paragraphs>3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4" baseType="lpstr">
      <vt:lpstr>Arial</vt:lpstr>
      <vt:lpstr>Trebuchet MS</vt:lpstr>
      <vt:lpstr>Берлин</vt:lpstr>
      <vt:lpstr>Этот день будут помнить веками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Этот день будут помнить веками</dc:title>
  <dc:creator>Computer</dc:creator>
  <cp:lastModifiedBy>Computer</cp:lastModifiedBy>
  <cp:revision>28</cp:revision>
  <dcterms:created xsi:type="dcterms:W3CDTF">2020-01-27T05:21:12Z</dcterms:created>
  <dcterms:modified xsi:type="dcterms:W3CDTF">2022-10-07T03:20:16Z</dcterms:modified>
</cp:coreProperties>
</file>