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2" r:id="rId6"/>
    <p:sldId id="266" r:id="rId7"/>
    <p:sldId id="261" r:id="rId8"/>
    <p:sldId id="267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q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4780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РАЗГОВОР О ШКОЛЕ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хмуд Великий\Downloads\max_g480_c12_r2x3_pd2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E6C22"/>
              </a:clrFrom>
              <a:clrTo>
                <a:srgbClr val="BE6C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981200"/>
            <a:ext cx="5867400" cy="31552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286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МУНИЦИПАЛЬНОЕ БЮДЖЕТНОЕ ДОШКОЛЬНОЕ  ОБРАЗОВАТЕЛЬНОЕ УЧРЕЖДЕНИЕ </a:t>
            </a:r>
            <a:br>
              <a:rPr lang="ru-RU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      ДЕТСКИЙ САД «СОЛНЫШКО»  Г. ЗЕРНОГРАДА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52578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«ИДТИ, НЕЛЬЗЯ ОСТАТЬСЯ ИЛИ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ИДТИ НЕЛЬЗЯ, ОСТАТЬСЯ»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 Великий\Desktop\q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28600" y="228600"/>
            <a:ext cx="8686800" cy="64008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Махмуд Великий\Downloads\2023-09-06-11-56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929062" cy="3929063"/>
          </a:xfrm>
          <a:prstGeom prst="rect">
            <a:avLst/>
          </a:prstGeom>
          <a:noFill/>
        </p:spPr>
      </p:pic>
      <p:pic>
        <p:nvPicPr>
          <p:cNvPr id="3075" name="Picture 3" descr="C:\Users\Махмуд Великий\Downloads\2023-09-06-11-57-26 (1).jpg"/>
          <p:cNvPicPr>
            <a:picLocks noChangeAspect="1" noChangeArrowheads="1"/>
          </p:cNvPicPr>
          <p:nvPr/>
        </p:nvPicPr>
        <p:blipFill>
          <a:blip r:embed="rId4" cstate="print"/>
          <a:srcRect l="5863" t="9786" r="7689" b="7034"/>
          <a:stretch>
            <a:fillRect/>
          </a:stretch>
        </p:blipFill>
        <p:spPr bwMode="auto">
          <a:xfrm>
            <a:off x="4419600" y="2286000"/>
            <a:ext cx="427317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 Великий\Desktop\q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28600" y="228600"/>
            <a:ext cx="8686800" cy="64008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Людмила\Desktop\Рисунок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36922" r="28230" b="41967"/>
          <a:stretch/>
        </p:blipFill>
        <p:spPr bwMode="auto">
          <a:xfrm>
            <a:off x="2334718" y="236134"/>
            <a:ext cx="57150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Рисунок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t="19911" r="27768" b="6251"/>
          <a:stretch/>
        </p:blipFill>
        <p:spPr bwMode="auto">
          <a:xfrm>
            <a:off x="266075" y="1700212"/>
            <a:ext cx="5943600" cy="48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 Великий\Desktop\q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28600" y="228600"/>
            <a:ext cx="8686800" cy="64008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Махмуд Великий\Downloads\2023-09-06-11-59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52800"/>
            <a:ext cx="3479663" cy="2514600"/>
          </a:xfrm>
          <a:prstGeom prst="rect">
            <a:avLst/>
          </a:prstGeom>
          <a:noFill/>
        </p:spPr>
      </p:pic>
      <p:pic>
        <p:nvPicPr>
          <p:cNvPr id="2052" name="Picture 4" descr="C:\Users\Махмуд Великий\Downloads\Screenshot_20230905-172131~2.png"/>
          <p:cNvPicPr>
            <a:picLocks noChangeAspect="1" noChangeArrowheads="1"/>
          </p:cNvPicPr>
          <p:nvPr/>
        </p:nvPicPr>
        <p:blipFill>
          <a:blip r:embed="rId4" cstate="print"/>
          <a:srcRect l="3272" t="6478" r="41104" b="9312"/>
          <a:stretch>
            <a:fillRect/>
          </a:stretch>
        </p:blipFill>
        <p:spPr bwMode="auto">
          <a:xfrm>
            <a:off x="381000" y="457200"/>
            <a:ext cx="3587261" cy="2743200"/>
          </a:xfrm>
          <a:prstGeom prst="rect">
            <a:avLst/>
          </a:prstGeom>
          <a:noFill/>
        </p:spPr>
      </p:pic>
      <p:pic>
        <p:nvPicPr>
          <p:cNvPr id="9" name="Picture 4" descr="C:\Users\Махмуд Великий\Downloads\Screenshot_20230905-172131~2.png"/>
          <p:cNvPicPr>
            <a:picLocks noChangeAspect="1" noChangeArrowheads="1"/>
          </p:cNvPicPr>
          <p:nvPr/>
        </p:nvPicPr>
        <p:blipFill>
          <a:blip r:embed="rId4" cstate="print"/>
          <a:srcRect l="63804" t="9717" r="6748" b="6073"/>
          <a:stretch>
            <a:fillRect/>
          </a:stretch>
        </p:blipFill>
        <p:spPr bwMode="auto">
          <a:xfrm>
            <a:off x="4038600" y="533400"/>
            <a:ext cx="1899138" cy="2743200"/>
          </a:xfrm>
          <a:prstGeom prst="rect">
            <a:avLst/>
          </a:prstGeom>
          <a:noFill/>
        </p:spPr>
      </p:pic>
      <p:pic>
        <p:nvPicPr>
          <p:cNvPr id="2053" name="Picture 5" descr="C:\Users\Махмуд Великий\Downloads\Screenshot_20230906-133828~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488515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 Великий\Desktop\q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28600" y="228600"/>
            <a:ext cx="8686800" cy="64008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Махмуд Великий\Downloads\Screenshot_20230906-120245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7363522" cy="2667000"/>
          </a:xfrm>
          <a:prstGeom prst="rect">
            <a:avLst/>
          </a:prstGeom>
          <a:noFill/>
        </p:spPr>
      </p:pic>
      <p:pic>
        <p:nvPicPr>
          <p:cNvPr id="4099" name="Picture 3" descr="C:\Users\Махмуд Великий\Downloads\Screenshot_20230905-171627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1000"/>
            <a:ext cx="3619500" cy="322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 Великий\Desktop\q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28600" y="228600"/>
            <a:ext cx="8686800" cy="64008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Махмуд Великий\Downloads\2023-09-06-11-57-26 (1).jpg"/>
          <p:cNvPicPr>
            <a:picLocks noChangeAspect="1" noChangeArrowheads="1"/>
          </p:cNvPicPr>
          <p:nvPr/>
        </p:nvPicPr>
        <p:blipFill>
          <a:blip r:embed="rId3" cstate="print"/>
          <a:srcRect l="5863" t="9786" r="7689" b="7034"/>
          <a:stretch>
            <a:fillRect/>
          </a:stretch>
        </p:blipFill>
        <p:spPr bwMode="auto">
          <a:xfrm>
            <a:off x="609600" y="1371600"/>
            <a:ext cx="4428564" cy="4343400"/>
          </a:xfrm>
          <a:prstGeom prst="rect">
            <a:avLst/>
          </a:prstGeom>
          <a:noFill/>
        </p:spPr>
      </p:pic>
      <p:pic>
        <p:nvPicPr>
          <p:cNvPr id="8" name="Picture 3" descr="C:\Users\Махмуд Великий\Downloads\2023-09-06-11-57-26 (1).jpg"/>
          <p:cNvPicPr>
            <a:picLocks noChangeAspect="1" noChangeArrowheads="1"/>
          </p:cNvPicPr>
          <p:nvPr/>
        </p:nvPicPr>
        <p:blipFill>
          <a:blip r:embed="rId3" cstate="print"/>
          <a:srcRect l="36203" t="9786" r="7689" b="84862"/>
          <a:stretch>
            <a:fillRect/>
          </a:stretch>
        </p:blipFill>
        <p:spPr bwMode="auto">
          <a:xfrm>
            <a:off x="4800600" y="1524000"/>
            <a:ext cx="3962400" cy="1066800"/>
          </a:xfrm>
          <a:prstGeom prst="rect">
            <a:avLst/>
          </a:prstGeom>
          <a:noFill/>
        </p:spPr>
      </p:pic>
      <p:pic>
        <p:nvPicPr>
          <p:cNvPr id="9" name="Picture 3" descr="C:\Users\Махмуд Великий\Downloads\2023-09-06-11-57-26 (1).jpg"/>
          <p:cNvPicPr>
            <a:picLocks noChangeAspect="1" noChangeArrowheads="1"/>
          </p:cNvPicPr>
          <p:nvPr/>
        </p:nvPicPr>
        <p:blipFill>
          <a:blip r:embed="rId3" cstate="print"/>
          <a:srcRect l="36203" t="9786" r="7689" b="84862"/>
          <a:stretch>
            <a:fillRect/>
          </a:stretch>
        </p:blipFill>
        <p:spPr bwMode="auto">
          <a:xfrm>
            <a:off x="4876800" y="2971800"/>
            <a:ext cx="3886200" cy="990600"/>
          </a:xfrm>
          <a:prstGeom prst="rect">
            <a:avLst/>
          </a:prstGeom>
          <a:noFill/>
        </p:spPr>
      </p:pic>
      <p:pic>
        <p:nvPicPr>
          <p:cNvPr id="10" name="Picture 3" descr="C:\Users\Махмуд Великий\Downloads\2023-09-06-11-57-26 (1).jpg"/>
          <p:cNvPicPr>
            <a:picLocks noChangeAspect="1" noChangeArrowheads="1"/>
          </p:cNvPicPr>
          <p:nvPr/>
        </p:nvPicPr>
        <p:blipFill>
          <a:blip r:embed="rId3" cstate="print"/>
          <a:srcRect l="36203" t="9786" r="7689" b="84862"/>
          <a:stretch>
            <a:fillRect/>
          </a:stretch>
        </p:blipFill>
        <p:spPr bwMode="auto">
          <a:xfrm>
            <a:off x="4953000" y="4495800"/>
            <a:ext cx="3722914" cy="838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343400" y="1600200"/>
            <a:ext cx="4800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ЛИЧНОСТНАЯ И СОЦИАЛЬНО-ПСИХОЛОГИЧЕСКАЯ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ГОТОВНОСТЬ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4800" y="3124200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ИНТЕЛЛЕКТУАЛЬНАЯ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ГОТОВНОСТЬ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43400" y="4572000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ЭМОЦИОНАЛЬНО-ВОЛЕВАЯ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ГОТОВНОСТЬ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 Великий\Desktop\q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28600" y="228600"/>
            <a:ext cx="8686800" cy="64008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Людмила\Desktop\Рисунок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23395" r="27422" b="40326"/>
          <a:stretch/>
        </p:blipFill>
        <p:spPr bwMode="auto">
          <a:xfrm>
            <a:off x="3148460" y="243910"/>
            <a:ext cx="4966612" cy="21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дмила\Desktop\Рисунок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23395" r="28344" b="26389"/>
          <a:stretch/>
        </p:blipFill>
        <p:spPr bwMode="auto">
          <a:xfrm>
            <a:off x="201118" y="3335034"/>
            <a:ext cx="5057308" cy="29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80674"/>
            <a:ext cx="3276600" cy="32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 Великий\Desktop\q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28600" y="228600"/>
            <a:ext cx="8686800" cy="64008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6" y="294714"/>
            <a:ext cx="4055298" cy="398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luchik.ru/netcat_files/50/85/step_s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7261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хмуд Великий\Desktop\q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1447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СПАСИБО ЗА ВНИМАНИЕ!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Махмуд Великий\Downloads\IMG_20230901_123624_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8704">
            <a:off x="1905000" y="2362200"/>
            <a:ext cx="55372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Людмила</cp:lastModifiedBy>
  <cp:revision>27</cp:revision>
  <dcterms:created xsi:type="dcterms:W3CDTF">2023-09-05T07:26:54Z</dcterms:created>
  <dcterms:modified xsi:type="dcterms:W3CDTF">2023-11-28T14:29:30Z</dcterms:modified>
</cp:coreProperties>
</file>