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8" r:id="rId2"/>
    <p:sldId id="277" r:id="rId3"/>
    <p:sldId id="264" r:id="rId4"/>
    <p:sldId id="279" r:id="rId5"/>
    <p:sldId id="269" r:id="rId6"/>
    <p:sldId id="270" r:id="rId7"/>
    <p:sldId id="271" r:id="rId8"/>
    <p:sldId id="290" r:id="rId9"/>
    <p:sldId id="281" r:id="rId10"/>
    <p:sldId id="265" r:id="rId11"/>
    <p:sldId id="266" r:id="rId12"/>
    <p:sldId id="283" r:id="rId13"/>
    <p:sldId id="285" r:id="rId14"/>
    <p:sldId id="286" r:id="rId15"/>
    <p:sldId id="284" r:id="rId16"/>
    <p:sldId id="287" r:id="rId17"/>
    <p:sldId id="288" r:id="rId18"/>
    <p:sldId id="280" r:id="rId19"/>
    <p:sldId id="291" r:id="rId20"/>
    <p:sldId id="275" r:id="rId21"/>
    <p:sldId id="260" r:id="rId22"/>
    <p:sldId id="289" r:id="rId23"/>
    <p:sldId id="268" r:id="rId24"/>
    <p:sldId id="282" r:id="rId25"/>
    <p:sldId id="273" r:id="rId26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44" d="100"/>
          <a:sy n="44" d="100"/>
        </p:scale>
        <p:origin x="-1614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0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26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3144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6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7823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8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997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6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8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61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9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8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4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6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E9A4A-F682-4D55-BD6F-F39DEB8533F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74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9A4A-F682-4D55-BD6F-F39DEB8533FE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400267-FD6F-4CFD-B983-C7B3DD303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komus.ru/medias/sys_master/root/hb7/h56/9213491413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80" y="3097780"/>
            <a:ext cx="3760220" cy="37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109219" cy="48026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b="1" kern="1800" dirty="0">
                <a:latin typeface="Times New Roman"/>
                <a:ea typeface="Times New Roman"/>
              </a:rPr>
              <a:t>Тема: </a:t>
            </a:r>
            <a:r>
              <a:rPr lang="ru-RU" b="1" kern="1800" dirty="0" smtClean="0">
                <a:latin typeface="Times New Roman"/>
                <a:ea typeface="Times New Roman"/>
              </a:rPr>
              <a:t>Деньги</a:t>
            </a:r>
            <a:r>
              <a:rPr lang="ru-RU" b="1" kern="1800" dirty="0">
                <a:latin typeface="Times New Roman"/>
                <a:ea typeface="Times New Roman"/>
              </a:rPr>
              <a:t>. </a:t>
            </a:r>
            <a:r>
              <a:rPr lang="ru-RU" b="1" kern="1800" dirty="0" smtClean="0">
                <a:latin typeface="Times New Roman"/>
                <a:ea typeface="Times New Roman"/>
              </a:rPr>
              <a:t/>
            </a:r>
            <a:br>
              <a:rPr lang="ru-RU" b="1" kern="1800" dirty="0" smtClean="0">
                <a:latin typeface="Times New Roman"/>
                <a:ea typeface="Times New Roman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2442" y="3386355"/>
            <a:ext cx="8109219" cy="3274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algn="ctr" defTabSz="457200">
              <a:spcBef>
                <a:spcPct val="0"/>
              </a:spcBef>
              <a:defRPr/>
            </a:pPr>
            <a:endParaRPr lang="ru-RU" sz="3600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4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i1abbnckbmcl9fb.xn--p1ai/%D1%81%D1%82%D0%B0%D1%82%D1%8C%D0%B8/643698/presentation/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65" y="0"/>
            <a:ext cx="104785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n--i1abbnckbmcl9fb.xn--p1ai/%D1%81%D1%82%D0%B0%D1%82%D1%8C%D0%B8/643698/presentation/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26667" r="3990"/>
          <a:stretch/>
        </p:blipFill>
        <p:spPr bwMode="auto">
          <a:xfrm>
            <a:off x="508995" y="1563077"/>
            <a:ext cx="983361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2247" y="930031"/>
            <a:ext cx="3102812" cy="633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аверс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16246" y="930031"/>
            <a:ext cx="3561386" cy="633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реверс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180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.auction.ru/offer_images/2017/03/25/11/big/R/rtTOU9WWiFx/rossija_10_rublej_1997_goda_s_modicikaciej_x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6" y="-457200"/>
            <a:ext cx="10713308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3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monetnik.ru/storage/market-lot/25/64/78525/21727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29" y="-215673"/>
            <a:ext cx="7939286" cy="692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1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oinsmoscow.ru/published/publicdata/COINSSR2WEBASYSTT/attachments/SC/products_pictures/s-100-rubles-banknotes-series-ux-5-1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5" y="0"/>
            <a:ext cx="9828684" cy="714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dn.monetnik.ru/storage/market-lot/01/01/326101/1180053_mainViewLot_2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41" y="160638"/>
            <a:ext cx="9544478" cy="684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7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oins.lave.ru/forum/pic/43096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i.03market.ru/goodimg/203634/market_5o-DcyV42D6K0LLJGsECPQ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6710"/>
            <a:ext cx="9841041" cy="66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0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perial-mag.ru/upload/shop_3/1/8/3/item_18396/item_18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16" y="-415068"/>
            <a:ext cx="9166740" cy="754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5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135" y="691977"/>
            <a:ext cx="1143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-маме </a:t>
            </a:r>
            <a:r>
              <a:rPr lang="ru-RU" sz="3600" b="1" dirty="0"/>
              <a:t>очень хотелось купить новую шубку,</a:t>
            </a:r>
            <a:endParaRPr lang="ru-RU" sz="3600" dirty="0"/>
          </a:p>
          <a:p>
            <a:r>
              <a:rPr lang="ru-RU" sz="3600" b="1" dirty="0"/>
              <a:t>-папа вступил в союз охотников-  нужно ружье,</a:t>
            </a:r>
            <a:endParaRPr lang="ru-RU" sz="3600" dirty="0"/>
          </a:p>
          <a:p>
            <a:r>
              <a:rPr lang="ru-RU" sz="3600" b="1" dirty="0"/>
              <a:t>-бабушка заболела – нужны лекарства,</a:t>
            </a:r>
            <a:endParaRPr lang="ru-RU" sz="3600" dirty="0"/>
          </a:p>
          <a:p>
            <a:r>
              <a:rPr lang="ru-RU" sz="3600" b="1" dirty="0"/>
              <a:t>-у дедушки сломались очки – нужны </a:t>
            </a:r>
            <a:r>
              <a:rPr lang="ru-RU" sz="3600" b="1" dirty="0" smtClean="0"/>
              <a:t>новые,</a:t>
            </a:r>
            <a:endParaRPr lang="ru-RU" sz="3600" dirty="0"/>
          </a:p>
          <a:p>
            <a:r>
              <a:rPr lang="ru-RU" sz="3600" b="1" dirty="0"/>
              <a:t>-брат начал заниматься боксом - ему нужны перчатки боксерские,</a:t>
            </a:r>
            <a:endParaRPr lang="ru-RU" sz="3600" dirty="0"/>
          </a:p>
          <a:p>
            <a:r>
              <a:rPr lang="ru-RU" sz="3600" b="1" dirty="0"/>
              <a:t>-сестре - новую куклу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488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029" y="781976"/>
            <a:ext cx="101454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/>
              <a:t>Семейная  </a:t>
            </a:r>
            <a:r>
              <a:rPr lang="ru-RU" sz="5400" b="1" dirty="0"/>
              <a:t>экономика – это правильное ведение семейного хозяйства</a:t>
            </a:r>
          </a:p>
        </p:txBody>
      </p:sp>
    </p:spTree>
    <p:extLst>
      <p:ext uri="{BB962C8B-B14F-4D97-AF65-F5344CB8AC3E}">
        <p14:creationId xmlns:p14="http://schemas.microsoft.com/office/powerpoint/2010/main" val="33736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komus.ru/medias/sys_master/root/hb7/h56/9213491413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80" y="3097780"/>
            <a:ext cx="3760220" cy="37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491380" cy="48026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900" b="1" kern="1800" dirty="0">
                <a:latin typeface="Times New Roman"/>
                <a:ea typeface="Times New Roman"/>
              </a:rPr>
              <a:t>Тема: «Деньги. </a:t>
            </a:r>
            <a:r>
              <a:rPr lang="ru-RU" sz="4900" b="1" kern="1800" dirty="0" smtClean="0">
                <a:latin typeface="Times New Roman"/>
                <a:ea typeface="Times New Roman"/>
              </a:rPr>
              <a:t/>
            </a:r>
            <a:br>
              <a:rPr lang="ru-RU" sz="4900" b="1" kern="1800" dirty="0" smtClean="0">
                <a:latin typeface="Times New Roman"/>
                <a:ea typeface="Times New Roman"/>
              </a:rPr>
            </a:br>
            <a:r>
              <a:rPr lang="ru-RU" sz="4900" b="1" kern="1800" dirty="0" smtClean="0">
                <a:latin typeface="Times New Roman"/>
                <a:ea typeface="Times New Roman"/>
              </a:rPr>
              <a:t> </a:t>
            </a:r>
            <a:br>
              <a:rPr lang="ru-RU" sz="4900" b="1" kern="1800" dirty="0" smtClean="0">
                <a:latin typeface="Times New Roman"/>
                <a:ea typeface="Times New Roman"/>
              </a:rPr>
            </a:br>
            <a:r>
              <a:rPr lang="ru-RU" sz="4900" b="1" kern="1800" dirty="0" smtClean="0">
                <a:latin typeface="Times New Roman"/>
                <a:ea typeface="Times New Roman"/>
              </a:rPr>
              <a:t>Личные финансы и экономия».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2442" y="3386355"/>
            <a:ext cx="8109219" cy="3274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algn="ctr" defTabSz="457200">
              <a:spcBef>
                <a:spcPct val="0"/>
              </a:spcBef>
              <a:defRPr/>
            </a:pPr>
            <a:endParaRPr lang="ru-RU" sz="3600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4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9811" y="918770"/>
            <a:ext cx="103473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7305" y="352926"/>
            <a:ext cx="1073216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1.Чт</a:t>
            </a:r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можно назвать личными финансами?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2.Откуда </a:t>
            </a:r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вы можете взять деньги? </a:t>
            </a:r>
          </a:p>
          <a:p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На что потратите сэкономленные деньги?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953" y="399010"/>
            <a:ext cx="8869680" cy="6226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4000" b="1" dirty="0">
                <a:latin typeface="Times New Roman"/>
                <a:ea typeface="Times New Roman"/>
                <a:cs typeface="Times New Roman"/>
              </a:rPr>
              <a:t>Копейка </a:t>
            </a:r>
            <a:r>
              <a:rPr lang="ru-RU" sz="4000" b="1" dirty="0" smtClean="0">
                <a:latin typeface="Times New Roman"/>
                <a:ea typeface="Times New Roman"/>
                <a:cs typeface="Times New Roman"/>
              </a:rPr>
              <a:t>рубль      … 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4000" b="1" dirty="0">
                <a:latin typeface="Times New Roman"/>
                <a:ea typeface="Times New Roman"/>
                <a:cs typeface="Times New Roman"/>
              </a:rPr>
              <a:t>Скупой </a:t>
            </a:r>
            <a:r>
              <a:rPr lang="ru-RU" sz="4000" b="1" dirty="0" smtClean="0">
                <a:latin typeface="Times New Roman"/>
                <a:ea typeface="Times New Roman"/>
                <a:cs typeface="Times New Roman"/>
              </a:rPr>
              <a:t>платит     … 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4000" b="1" dirty="0">
                <a:latin typeface="Times New Roman"/>
                <a:ea typeface="Times New Roman"/>
                <a:cs typeface="Times New Roman"/>
              </a:rPr>
              <a:t>Не имей 100 рублей, а </a:t>
            </a:r>
            <a:r>
              <a:rPr lang="ru-RU" sz="4000" b="1" dirty="0" smtClean="0">
                <a:latin typeface="Times New Roman"/>
                <a:ea typeface="Times New Roman"/>
                <a:cs typeface="Times New Roman"/>
              </a:rPr>
              <a:t>имей100  …   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675"/>
              </a:spcAft>
              <a:tabLst>
                <a:tab pos="457200" algn="l"/>
              </a:tabLst>
            </a:pPr>
            <a:r>
              <a:rPr lang="ru-RU" sz="4000" b="1" dirty="0">
                <a:latin typeface="Times New Roman"/>
                <a:ea typeface="Times New Roman"/>
                <a:cs typeface="Times New Roman"/>
              </a:rPr>
              <a:t>Деньги </a:t>
            </a:r>
            <a:r>
              <a:rPr lang="ru-RU" sz="4000" b="1" dirty="0" smtClean="0">
                <a:latin typeface="Times New Roman"/>
                <a:ea typeface="Times New Roman"/>
                <a:cs typeface="Times New Roman"/>
              </a:rPr>
              <a:t>любят     …  .          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74"/>
            <a:ext cx="6096000" cy="568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587374"/>
            <a:ext cx="6445250" cy="528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4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xn--i1abbnckbmcl9fb.xn--p1ai/%D1%81%D1%82%D0%B0%D1%82%D1%8C%D0%B8/643698/presentation/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1" y="8407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3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691" y="642552"/>
            <a:ext cx="906985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 smtClean="0"/>
              <a:t>Сегодня </a:t>
            </a:r>
            <a:r>
              <a:rPr lang="ru-RU" sz="4400" b="1" dirty="0"/>
              <a:t>я </a:t>
            </a:r>
            <a:r>
              <a:rPr lang="ru-RU" sz="4400" b="1" dirty="0" smtClean="0"/>
              <a:t>узнал(а)...</a:t>
            </a:r>
            <a:endParaRPr lang="ru-RU" sz="4400" b="1" dirty="0"/>
          </a:p>
          <a:p>
            <a:pPr lvl="0"/>
            <a:r>
              <a:rPr lang="ru-RU" sz="4400" b="1" dirty="0"/>
              <a:t>Было трудно…</a:t>
            </a:r>
            <a:endParaRPr lang="ru-RU" sz="4400" b="1" dirty="0"/>
          </a:p>
          <a:p>
            <a:pPr lvl="0"/>
            <a:r>
              <a:rPr lang="ru-RU" sz="4400" b="1" dirty="0"/>
              <a:t>Я </a:t>
            </a:r>
            <a:r>
              <a:rPr lang="ru-RU" sz="4400" b="1" dirty="0" smtClean="0"/>
              <a:t>понял(а), </a:t>
            </a:r>
            <a:r>
              <a:rPr lang="ru-RU" sz="4400" b="1" dirty="0"/>
              <a:t>что…</a:t>
            </a:r>
            <a:endParaRPr lang="ru-RU" sz="4400" b="1" dirty="0"/>
          </a:p>
          <a:p>
            <a:pPr lvl="0"/>
            <a:r>
              <a:rPr lang="ru-RU" sz="4400" b="1" dirty="0"/>
              <a:t>Я </a:t>
            </a:r>
            <a:r>
              <a:rPr lang="ru-RU" sz="4400" b="1" dirty="0" smtClean="0"/>
              <a:t>научился(ась)…</a:t>
            </a:r>
            <a:endParaRPr lang="ru-RU" sz="4400" b="1" dirty="0"/>
          </a:p>
          <a:p>
            <a:pPr lvl="0"/>
            <a:r>
              <a:rPr lang="ru-RU" sz="4400" b="1" dirty="0"/>
              <a:t>Я </a:t>
            </a:r>
            <a:r>
              <a:rPr lang="ru-RU" sz="4400" b="1" dirty="0" smtClean="0"/>
              <a:t>смог(ла)…</a:t>
            </a:r>
            <a:endParaRPr lang="ru-RU" sz="4400" b="1" dirty="0"/>
          </a:p>
          <a:p>
            <a:pPr lvl="0"/>
            <a:r>
              <a:rPr lang="ru-RU" sz="4400" b="1" dirty="0"/>
              <a:t>Было интересно узнать, что…</a:t>
            </a:r>
            <a:endParaRPr lang="ru-RU" sz="4400" b="1" dirty="0"/>
          </a:p>
          <a:p>
            <a:pPr lvl="0"/>
            <a:r>
              <a:rPr lang="ru-RU" sz="4400" b="1" dirty="0"/>
              <a:t>Меня удивило…</a:t>
            </a:r>
            <a:endParaRPr lang="ru-RU" sz="4400" b="1" dirty="0"/>
          </a:p>
          <a:p>
            <a:pPr lvl="0"/>
            <a:r>
              <a:rPr lang="ru-RU" sz="4400" b="1" dirty="0"/>
              <a:t>Мне захотелось</a:t>
            </a:r>
            <a:r>
              <a:rPr lang="ru-RU" sz="4400" b="1" dirty="0" smtClean="0"/>
              <a:t>…</a:t>
            </a:r>
            <a:endParaRPr lang="ru-RU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17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108275" cy="68383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11433" y="4056611"/>
            <a:ext cx="6916189" cy="16376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работу и внимание!</a:t>
            </a:r>
            <a:endParaRPr lang="ru-RU" sz="6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komus.ru/medias/sys_master/root/hb7/h56/9213491413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80" y="3097780"/>
            <a:ext cx="3760220" cy="37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713801" cy="48026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900" b="1" kern="1800" dirty="0">
                <a:latin typeface="Times New Roman"/>
                <a:ea typeface="Times New Roman"/>
              </a:rPr>
              <a:t>Тема: «Деньги. </a:t>
            </a:r>
            <a:r>
              <a:rPr lang="ru-RU" sz="4900" b="1" kern="1800" dirty="0" smtClean="0">
                <a:latin typeface="Times New Roman"/>
                <a:ea typeface="Times New Roman"/>
              </a:rPr>
              <a:t/>
            </a:r>
            <a:br>
              <a:rPr lang="ru-RU" sz="4900" b="1" kern="1800" dirty="0" smtClean="0">
                <a:latin typeface="Times New Roman"/>
                <a:ea typeface="Times New Roman"/>
              </a:rPr>
            </a:br>
            <a:r>
              <a:rPr lang="ru-RU" sz="4900" b="1" kern="1800" dirty="0" smtClean="0">
                <a:latin typeface="Times New Roman"/>
                <a:ea typeface="Times New Roman"/>
              </a:rPr>
              <a:t>Копейка рубль бережёт. </a:t>
            </a:r>
            <a:br>
              <a:rPr lang="ru-RU" sz="4900" b="1" kern="1800" dirty="0" smtClean="0">
                <a:latin typeface="Times New Roman"/>
                <a:ea typeface="Times New Roman"/>
              </a:rPr>
            </a:br>
            <a:r>
              <a:rPr lang="ru-RU" sz="4900" b="1" kern="1800" dirty="0" smtClean="0">
                <a:latin typeface="Times New Roman"/>
                <a:ea typeface="Times New Roman"/>
              </a:rPr>
              <a:t>Личные финансы и экономия».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2442" y="3386355"/>
            <a:ext cx="8109219" cy="3274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6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Я думаю, что узнаю… </a:t>
            </a:r>
            <a:endParaRPr lang="ru-RU" sz="4400" b="1" dirty="0" smtClean="0"/>
          </a:p>
          <a:p>
            <a:r>
              <a:rPr lang="ru-RU" sz="4400" b="1" dirty="0" smtClean="0"/>
              <a:t>Мне </a:t>
            </a:r>
            <a:r>
              <a:rPr lang="ru-RU" sz="4400" b="1" dirty="0"/>
              <a:t>хотелось бы узнать о </a:t>
            </a:r>
            <a:r>
              <a:rPr lang="ru-RU" sz="4400" b="1" dirty="0" smtClean="0"/>
              <a:t>…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0185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7155" y="1147156"/>
            <a:ext cx="8013470" cy="5120640"/>
          </a:xfrm>
        </p:spPr>
        <p:txBody>
          <a:bodyPr/>
          <a:lstStyle/>
          <a:p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Что такое деньги?</a:t>
            </a:r>
            <a:br>
              <a:rPr lang="ru-RU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ru-RU" altLang="ru-RU" b="1" u="sng" dirty="0" smtClean="0"/>
              <a:t>Деньги</a:t>
            </a:r>
            <a:r>
              <a:rPr lang="ru-RU" altLang="ru-RU" b="1" dirty="0" smtClean="0"/>
              <a:t> </a:t>
            </a:r>
            <a:r>
              <a:rPr lang="ru-RU" altLang="ru-RU" b="1" dirty="0"/>
              <a:t>– особый товар, который можно обменять на </a:t>
            </a:r>
            <a:r>
              <a:rPr lang="ru-RU" altLang="ru-RU" b="1" dirty="0" smtClean="0"/>
              <a:t>любые другие </a:t>
            </a:r>
            <a:r>
              <a:rPr lang="ru-RU" altLang="ru-RU" b="1" dirty="0"/>
              <a:t>товары </a:t>
            </a:r>
            <a:r>
              <a:rPr lang="ru-RU" altLang="ru-RU" b="1" dirty="0" smtClean="0"/>
              <a:t>или услуги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225057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142" y="315884"/>
            <a:ext cx="85288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«Деньги – металлические и бумажные знаки, являющиеся мерой стоимости при купле-продаже, средством платежей и предметом накопления». </a:t>
            </a:r>
          </a:p>
          <a:p>
            <a:pPr>
              <a:lnSpc>
                <a:spcPct val="150000"/>
              </a:lnSpc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Из словаря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С.И.Ожегова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46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74073"/>
            <a:ext cx="8596668" cy="14214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Функции денег </a:t>
            </a:r>
            <a:br>
              <a:rPr lang="ru-RU" b="1" dirty="0" smtClean="0"/>
            </a:br>
            <a:r>
              <a:rPr lang="ru-RU" b="1" dirty="0" smtClean="0"/>
              <a:t>(для чего нужны деньги?)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1061" y="2394065"/>
            <a:ext cx="7012941" cy="378229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средство обращения</a:t>
            </a: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средство измерения</a:t>
            </a: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средство платежа</a:t>
            </a:r>
          </a:p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средство сбережения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i1abbnckbmcl9fb.xn--p1ai/%D1%81%D1%82%D0%B0%D1%82%D1%8C%D0%B8/643698/presentation/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65" y="0"/>
            <a:ext cx="104785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59" y="-234950"/>
            <a:ext cx="10134129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8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880</TotalTime>
  <Words>155</Words>
  <Application>Microsoft Office PowerPoint</Application>
  <PresentationFormat>Произвольный</PresentationFormat>
  <Paragraphs>40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  Тема: Деньги.      </vt:lpstr>
      <vt:lpstr>  Тема: «Деньги.    Личные финансы и экономия».    </vt:lpstr>
      <vt:lpstr>  Тема: «Деньги.  Копейка рубль бережёт.  Личные финансы и экономия».    </vt:lpstr>
      <vt:lpstr>Презентация PowerPoint</vt:lpstr>
      <vt:lpstr>   Что такое деньги?  Деньги – особый товар, который можно обменять на любые другие товары или услуги</vt:lpstr>
      <vt:lpstr>Презентация PowerPoint</vt:lpstr>
      <vt:lpstr>Функции денег  (для чего нужны деньги?)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47</cp:revision>
  <cp:lastPrinted>2022-10-26T17:49:03Z</cp:lastPrinted>
  <dcterms:created xsi:type="dcterms:W3CDTF">2018-12-08T09:27:43Z</dcterms:created>
  <dcterms:modified xsi:type="dcterms:W3CDTF">2022-10-26T22:36:53Z</dcterms:modified>
</cp:coreProperties>
</file>