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4" r:id="rId6"/>
    <p:sldId id="275" r:id="rId7"/>
    <p:sldId id="263" r:id="rId8"/>
    <p:sldId id="267" r:id="rId9"/>
    <p:sldId id="266" r:id="rId10"/>
    <p:sldId id="269" r:id="rId11"/>
    <p:sldId id="270" r:id="rId12"/>
    <p:sldId id="268" r:id="rId13"/>
    <p:sldId id="272" r:id="rId14"/>
    <p:sldId id="260" r:id="rId15"/>
    <p:sldId id="262" r:id="rId16"/>
    <p:sldId id="271" r:id="rId17"/>
    <p:sldId id="284" r:id="rId18"/>
    <p:sldId id="280" r:id="rId19"/>
    <p:sldId id="285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DC0804EB-8F87-4817-BF33-A2746FD366D0}">
          <p14:sldIdLst>
            <p14:sldId id="256"/>
            <p14:sldId id="257"/>
            <p14:sldId id="258"/>
            <p14:sldId id="265"/>
            <p14:sldId id="264"/>
            <p14:sldId id="275"/>
            <p14:sldId id="263"/>
            <p14:sldId id="267"/>
            <p14:sldId id="266"/>
            <p14:sldId id="269"/>
            <p14:sldId id="270"/>
            <p14:sldId id="268"/>
            <p14:sldId id="272"/>
            <p14:sldId id="260"/>
            <p14:sldId id="262"/>
            <p14:sldId id="271"/>
            <p14:sldId id="284"/>
            <p14:sldId id="280"/>
            <p14:sldId id="285"/>
          </p14:sldIdLst>
        </p14:section>
        <p14:section name="Раздел без заголовка" id="{A52F2408-427F-4D0A-A5AC-B6A8F99DC07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D0741-F796-4E7A-A7C2-348F03F10799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825D-9462-4FC9-94C2-2A149611AE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484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D0741-F796-4E7A-A7C2-348F03F10799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825D-9462-4FC9-94C2-2A149611AE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006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D0741-F796-4E7A-A7C2-348F03F10799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825D-9462-4FC9-94C2-2A149611AE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006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D0741-F796-4E7A-A7C2-348F03F10799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825D-9462-4FC9-94C2-2A149611AE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725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D0741-F796-4E7A-A7C2-348F03F10799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825D-9462-4FC9-94C2-2A149611AE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821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D0741-F796-4E7A-A7C2-348F03F10799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825D-9462-4FC9-94C2-2A149611AE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818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D0741-F796-4E7A-A7C2-348F03F10799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825D-9462-4FC9-94C2-2A149611AE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160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D0741-F796-4E7A-A7C2-348F03F10799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825D-9462-4FC9-94C2-2A149611AE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128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D0741-F796-4E7A-A7C2-348F03F10799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825D-9462-4FC9-94C2-2A149611AE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513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D0741-F796-4E7A-A7C2-348F03F10799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825D-9462-4FC9-94C2-2A149611AE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415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D0741-F796-4E7A-A7C2-348F03F10799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825D-9462-4FC9-94C2-2A149611AE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757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D0741-F796-4E7A-A7C2-348F03F10799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3825D-9462-4FC9-94C2-2A149611AE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101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Заголовок 18"/>
          <p:cNvSpPr>
            <a:spLocks noGrp="1"/>
          </p:cNvSpPr>
          <p:nvPr>
            <p:ph type="ctrTitle"/>
          </p:nvPr>
        </p:nvSpPr>
        <p:spPr>
          <a:xfrm>
            <a:off x="3520440" y="765810"/>
            <a:ext cx="6869430" cy="1554479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МОЯ РОДИНА</a:t>
            </a:r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9578340" y="5497830"/>
            <a:ext cx="2011680" cy="89154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</a:t>
            </a:r>
          </a:p>
          <a:p>
            <a:pPr algn="l"/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</a:p>
          <a:p>
            <a:pPr algn="l"/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Мартынова. Л.В.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543800" y="2971800"/>
            <a:ext cx="40462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«Только тот, кто любит, ценит и уважает накопленное и сохраненное предшествующим поколением, может любить Родину, узнать ее, стать подлинным патриотом»         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                                      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С.Михалков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.</a:t>
            </a:r>
            <a:r>
              <a:rPr lang="ru-RU" b="0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                           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063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88820" y="548641"/>
            <a:ext cx="96583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F25FB04-C99B-4AE0-9E57-86D38427C8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061" y="397566"/>
            <a:ext cx="9752108" cy="613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43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18742C9-858F-4B70-9CC6-FC98D1A5C1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061" y="450574"/>
            <a:ext cx="9806609" cy="608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648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EA74966-7B2E-40C3-B259-57C200BB40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313" y="410817"/>
            <a:ext cx="9912625" cy="612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659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AutoShape 2" descr="https://e.mail.ru/api/v1/messages/attaches/view?id=8A3GcD5z7cEguTEwfvqaZpSJ:igruNfjZLtf&amp;type=cloud_stock&amp;x-email=putintseva.1972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e.mail.ru/api/v1/messages/attaches/view?id=8A3GcD5z7cEguTEwfvqaZpSJ:igruNfjZLtf&amp;type=cloud_stock&amp;x-email=putintseva.1972%40mail.r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6" descr="C:\Users\Toshiba\Desktop\%D0%A4%D0%9E%D0%A2%D0%9E%D0%94%D0%95%D0%A2%D0%95%D0%99\%D1%84%D0%BE%D1%82%D0%BE 7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8" descr="C:\Users\Toshiba\Desktop\%D0%A4%D0%9E%D0%A2%D0%9E%D0%94%D0%95%D0%A2%D0%95%D0%99\%D1%84%D0%BE%D1%82%D0%BE 7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175A172-9294-4EB4-84F3-3993AF664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061" y="465138"/>
            <a:ext cx="9819861" cy="605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947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flipV="1">
            <a:off x="3451859" y="5521664"/>
            <a:ext cx="5770245" cy="353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D15FACE-80D0-4589-9E15-980168CBF8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330" y="437322"/>
            <a:ext cx="9607827" cy="606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15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63240" y="594360"/>
            <a:ext cx="608076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611EB08-612D-4D01-9BC9-B7A3073790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565" y="414279"/>
            <a:ext cx="9740347" cy="606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258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E605B5-3561-40D7-8FFA-756C7C0002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817" y="410816"/>
            <a:ext cx="9838081" cy="613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038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77148" y="891480"/>
            <a:ext cx="8778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19FD4C-2ECE-4F52-BB34-BD218A2D9A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061" y="457200"/>
            <a:ext cx="9727095" cy="594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42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95E594-725A-40F3-9A31-2BB17DA142E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4" r="7814"/>
          <a:stretch>
            <a:fillRect/>
          </a:stretch>
        </p:blipFill>
        <p:spPr/>
      </p:pic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9269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73972" y="587315"/>
            <a:ext cx="8778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3CA3772-CA92-40FB-ABE3-4C77A7C920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8070" y="587315"/>
            <a:ext cx="9780104" cy="615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210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519D0C-0120-4315-9687-08DC5E8DC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3E5683A-A8FA-4011-9BA7-2FA926FF2822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537C9E7-8EEA-4D87-A2C0-8448CBE2702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A09666-8A7B-423B-8AE2-2C4227031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83" y="132522"/>
            <a:ext cx="11873947" cy="672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56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BDE4DF-9EC1-484A-82F9-866D6510BF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393" y="410818"/>
            <a:ext cx="10537033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712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40AEEE-6961-48C8-9576-543B5629D5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052" y="384313"/>
            <a:ext cx="9833113" cy="612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405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CC38820-9F05-4535-ABAB-BF8E93181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97565"/>
            <a:ext cx="9952383" cy="612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573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3F67262-1B42-4B58-B848-73F9A0CE29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809" y="331304"/>
            <a:ext cx="9833113" cy="620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8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4BCF2BE-BE01-4F8B-98B3-A45BD67B8D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809" y="397565"/>
            <a:ext cx="9819861" cy="610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99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48000" y="116684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E1405DA-AC22-4391-A050-082BC6513F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791" y="371062"/>
            <a:ext cx="10005391" cy="614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275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DE56CF3-4FF4-407C-A34D-02E84FCF22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304" y="397565"/>
            <a:ext cx="9978887" cy="610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137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290" name="AutoShape 2" descr="https://apf.mail.ru/cgi-bin/readmsg?id=16163961201474399934;0;1&amp;exif=1&amp;full=1&amp;x-email=marinaprosto18%40bk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https://apf.mail.ru/cgi-bin/readmsg?id=16163961201474399934;0;1&amp;exif=1&amp;full=1&amp;x-email=marinaprosto18%40bk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F467515-01CD-43AC-8C05-6619C2D5E6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052" y="410817"/>
            <a:ext cx="9899374" cy="617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6187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46</Words>
  <Application>Microsoft Office PowerPoint</Application>
  <PresentationFormat>Широкоэкранный</PresentationFormat>
  <Paragraphs>24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МОЯ РОДИНА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Toshiba</dc:creator>
  <cp:lastModifiedBy>Professional</cp:lastModifiedBy>
  <cp:revision>39</cp:revision>
  <dcterms:created xsi:type="dcterms:W3CDTF">2021-03-17T17:23:34Z</dcterms:created>
  <dcterms:modified xsi:type="dcterms:W3CDTF">2022-11-14T17:42:23Z</dcterms:modified>
</cp:coreProperties>
</file>