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84" r:id="rId4"/>
    <p:sldId id="283" r:id="rId5"/>
    <p:sldId id="275" r:id="rId6"/>
    <p:sldId id="276" r:id="rId7"/>
    <p:sldId id="274" r:id="rId8"/>
    <p:sldId id="273" r:id="rId9"/>
    <p:sldId id="262" r:id="rId10"/>
    <p:sldId id="264" r:id="rId11"/>
    <p:sldId id="266" r:id="rId12"/>
    <p:sldId id="267" r:id="rId13"/>
    <p:sldId id="265" r:id="rId14"/>
    <p:sldId id="271" r:id="rId15"/>
    <p:sldId id="268" r:id="rId16"/>
    <p:sldId id="270" r:id="rId17"/>
    <p:sldId id="269" r:id="rId18"/>
    <p:sldId id="272" r:id="rId19"/>
    <p:sldId id="279" r:id="rId20"/>
    <p:sldId id="278" r:id="rId21"/>
    <p:sldId id="277" r:id="rId22"/>
    <p:sldId id="280" r:id="rId23"/>
    <p:sldId id="281" r:id="rId24"/>
    <p:sldId id="282" r:id="rId25"/>
    <p:sldId id="25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2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4DED9-6751-49E1-8C88-C4884CA8FAE5}" type="datetimeFigureOut">
              <a:rPr lang="ru-RU" smtClean="0"/>
              <a:t>08.03.2020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06AAF-458B-4427-AD75-9458E8B5A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546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06AAF-458B-4427-AD75-9458E8B5A41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815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08.03.2020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3940" y="1916832"/>
            <a:ext cx="8640960" cy="3096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b="1" dirty="0" smtClean="0"/>
              <a:t>Практические результаты деятельности </a:t>
            </a:r>
            <a:r>
              <a:rPr lang="ru-RU" sz="3200" b="1" dirty="0"/>
              <a:t>дошкольников </a:t>
            </a:r>
            <a:r>
              <a:rPr lang="ru-RU" sz="3200" b="1" dirty="0" smtClean="0"/>
              <a:t>в рамках долгосрочного проекта по развитию самостоятельной и инициативной и творческой личности «Калейдоскоп». </a:t>
            </a:r>
          </a:p>
          <a:p>
            <a:pPr algn="ctr"/>
            <a:endParaRPr 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322900" y="573325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600" dirty="0"/>
              <a:t>Воспитатель I квалификационной </a:t>
            </a:r>
            <a:r>
              <a:rPr lang="ru-RU" sz="1600" dirty="0" smtClean="0"/>
              <a:t>категории </a:t>
            </a:r>
            <a:r>
              <a:rPr lang="ru-RU" sz="1600" dirty="0" err="1" smtClean="0"/>
              <a:t>В.В.Подъяблонская</a:t>
            </a:r>
            <a:endParaRPr lang="ru-RU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белка\дет сад+англ\проекты\Рисование сол тестом\дет работы\уменьш\IMG_20191004_143937 - копия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2680320" cy="276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:\белка\дет сад+англ\проекты\Рисование сол тестом\дет работы\уменьш\IMG_20191025_1303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68760"/>
            <a:ext cx="356235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:\белка\дет сад+англ\проекты\Рисование сол тестом\дет работы\уменьш\IMG_20191108_1512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60747"/>
            <a:ext cx="2808312" cy="289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13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белка\дет сад+англ\проекты\Рисование сол тестом\дет работы\уменьш\IMG_20191118_0928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2968352" cy="395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:\белка\дет сад+англ\проекты\Рисование сол тестом\дет работы\уменьш\IMG_20200210_072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68759"/>
            <a:ext cx="3688492" cy="348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белка\дет сад+англ\проекты\Рисование сол тестом\дет работы\уменьш\IMG_20191202_0711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17" y="3886403"/>
            <a:ext cx="2536304" cy="25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31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белка\дет сад+англ\проекты\Рисование сол тестом\дет работы\уменьш\Захр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2950468" cy="291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:\белка\дет сад+англ\проекты\Рисование сол тестом\дет работы\уменьш\IMG-20191219-WA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03974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:\белка\дет сад+англ\проекты\Рисование сол тестом\дет работы\уменьш\IMG_20191220_1601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462327"/>
            <a:ext cx="42672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76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белка\дет сад+англ\проекты\Рисование сол тестом\дет работы\уменьш\IMG_20200117_1445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32385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H:\белка\дет сад+англ\проекты\Рисование сол тестом\дет работы\уменьш\IMG_20200225_1448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96752"/>
            <a:ext cx="3143250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:\белка\дет сад+англ\проекты\Рисование сол тестом\дет работы\уменьш\IMG_20200306_0716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84984"/>
            <a:ext cx="332422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78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белка\дет сад+англ\фото группы\20170321_1025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8"/>
          <a:stretch/>
        </p:blipFill>
        <p:spPr bwMode="auto">
          <a:xfrm>
            <a:off x="107504" y="980728"/>
            <a:ext cx="4032448" cy="291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белка\дет сад+англ\фото группы\20170321_102517 - копия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0" t="18480" r="3841"/>
          <a:stretch/>
        </p:blipFill>
        <p:spPr bwMode="auto">
          <a:xfrm>
            <a:off x="5868144" y="1082442"/>
            <a:ext cx="3088686" cy="211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:\белка\дет сад+англ\фото группы\20170324_155233 - коп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140968"/>
            <a:ext cx="4680520" cy="35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74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белка\дет сад+англ\детские работы\20170306_1504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08554" y="1784817"/>
            <a:ext cx="4704523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:\белка\дет сад+англ\проекты\бросовые материалы\детские работы\IMG_20190325_0722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15983" y="920722"/>
            <a:ext cx="4032447" cy="501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13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белка\дет сад+англ\детские работы\божья коровка сол тесто\Руденко Диана\20170524_0924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78459"/>
            <a:ext cx="3672483" cy="275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белка\дет сад+англ\детские работы\божья коровка сол тесто\Руденко Диана\20170524_09250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7" b="16944"/>
          <a:stretch/>
        </p:blipFill>
        <p:spPr bwMode="auto">
          <a:xfrm>
            <a:off x="514341" y="1159558"/>
            <a:ext cx="3494567" cy="265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:\белка\дет сад+англ\детские работы\божья коровка сол тесто\Руденко Диана\20170524_10014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5" y="3429000"/>
            <a:ext cx="271462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G:\белка\дет сад+англ\детские работы\божья коровка сол тесто\Руденко Диана\20170530_07594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9" t="23742" r="5513" b="11750"/>
          <a:stretch/>
        </p:blipFill>
        <p:spPr bwMode="auto">
          <a:xfrm>
            <a:off x="1979712" y="4779912"/>
            <a:ext cx="3732028" cy="206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:\белка\дет сад+англ\детские работы\божья коровка сол тесто\20170530_07564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5" y="4049463"/>
            <a:ext cx="3600474" cy="24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72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белка\дет сад+англ\проекты\Квиллинг\20171218_17000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"/>
          <a:stretch/>
        </p:blipFill>
        <p:spPr bwMode="auto">
          <a:xfrm>
            <a:off x="179512" y="4014676"/>
            <a:ext cx="5509072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белка\дет сад+англ\проекты\Квиллинг\20171218_16595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9" r="35633" b="14410"/>
          <a:stretch/>
        </p:blipFill>
        <p:spPr bwMode="auto">
          <a:xfrm rot="575359">
            <a:off x="5618007" y="852383"/>
            <a:ext cx="3150019" cy="439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белка\дет сад+англ\проекты\Квиллинг\20171218_16595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0789">
            <a:off x="1492982" y="1057894"/>
            <a:ext cx="26289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белка\дет сад+англ\проекты\Квиллинг\20171218_1744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7848872" cy="537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65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F:\белка\дет сад+англ\проекты\Квиллинг\20180111_1005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56896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белка\дет сад+англ\проекты\Квиллинг\20180111_1132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3153">
            <a:off x="5733892" y="2435746"/>
            <a:ext cx="3124200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белка\дет сад+англ\проекты\Квиллинг\20180111_1157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95400"/>
            <a:ext cx="7021264" cy="526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59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белка\дет сад+англ\проекты\Квиллинг\20180206_143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309296" cy="548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25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белка\дет сад+англ\проекты\Квиллинг\Агаев Юси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3622174" cy="355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F:\белка\дет сад+англ\проекты\Квиллинг\20180206_143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132856"/>
            <a:ext cx="44450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72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F:\белка\дет сад+англ\проекты\Квиллинг\20180322_1730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252" y="2636912"/>
            <a:ext cx="5318203" cy="3988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F:\белка\дет сад+англ\проекты\Квиллинг\20180322_17303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" t="-24351" r="31047" b="24351"/>
          <a:stretch/>
        </p:blipFill>
        <p:spPr bwMode="auto">
          <a:xfrm>
            <a:off x="323528" y="224764"/>
            <a:ext cx="39116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21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белка\дет сад+англ\проекты\Квиллинг\зверинец\IMG_20180406_1326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51" y="2518792"/>
            <a:ext cx="2760405" cy="317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белка\дет сад+англ\проекты\Квиллинг\зверинец\IMG_20180406_1326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12776"/>
            <a:ext cx="2248272" cy="299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:\белка\дет сад+англ\проекты\Квиллинг\зверинец\IMG_20180406_1326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492896"/>
            <a:ext cx="2598601" cy="313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21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белка\дет сад+англ\проекты\Квиллинг\зверинец\IMG_20180406_1326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1"/>
            <a:ext cx="2448272" cy="348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F:\белка\дет сад+англ\проекты\Квиллинг\зверинец\IMG_20180406_1328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79"/>
          <a:stretch/>
        </p:blipFill>
        <p:spPr bwMode="auto">
          <a:xfrm>
            <a:off x="2843808" y="2420888"/>
            <a:ext cx="2879436" cy="397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F:\белка\дет сад+англ\проекты\Квиллинг\зверинец\IMG_20180406_13263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509" y="1052736"/>
            <a:ext cx="2921000" cy="414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46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белка\дет сад+англ\проекты\Квилинг\рыбки\IMG_20180414_203811 - копия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37" r="2847" b="13474"/>
          <a:stretch/>
        </p:blipFill>
        <p:spPr bwMode="auto">
          <a:xfrm>
            <a:off x="2411760" y="1268760"/>
            <a:ext cx="6619277" cy="247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9" r="24098"/>
          <a:stretch/>
        </p:blipFill>
        <p:spPr bwMode="auto">
          <a:xfrm>
            <a:off x="99046" y="3831348"/>
            <a:ext cx="3007152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855005"/>
            <a:ext cx="3003575" cy="2772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6" y="1292742"/>
            <a:ext cx="2241823" cy="197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203" y="4338852"/>
            <a:ext cx="1981934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776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G:\белка\дет сад+англ\проекты\бросовые материалы\детские работы\IMG_20181206_141206 - копия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0" r="20100"/>
          <a:stretch/>
        </p:blipFill>
        <p:spPr bwMode="auto">
          <a:xfrm>
            <a:off x="179512" y="1124744"/>
            <a:ext cx="3240360" cy="279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:\белка\дет сад+англ\проекты\бросовые материалы\детские работы\IMG_20181206_141218 - копия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6" b="10289"/>
          <a:stretch/>
        </p:blipFill>
        <p:spPr bwMode="auto">
          <a:xfrm>
            <a:off x="5868946" y="1176032"/>
            <a:ext cx="3200400" cy="430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G:\белка\дет сад+англ\проекты\бросовые материалы\детские работы\IMG_20181206_1412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89040"/>
            <a:ext cx="4608512" cy="287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белка\дет сад+англ\проекты\бросовые материалы\детские работы\IMG_20190325_0721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28" y="1176032"/>
            <a:ext cx="1723102" cy="241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53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G:\белка\дет сад+англ\конкурсы\мои работы\IMG_20181229_175245 - копия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0" t="13465" r="10133" b="4869"/>
          <a:stretch/>
        </p:blipFill>
        <p:spPr bwMode="auto">
          <a:xfrm>
            <a:off x="389345" y="1162260"/>
            <a:ext cx="2160239" cy="370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G:\белка\дет сад+англ\конкурсы\мои работы\IMG_20181229_175522 - коп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210756"/>
            <a:ext cx="2383284" cy="536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G:\белка\дет сад+англ\конкурсы\мои работы\IMG_20181229_175253 - копия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6" t="17313"/>
          <a:stretch/>
        </p:blipFill>
        <p:spPr bwMode="auto">
          <a:xfrm>
            <a:off x="3706437" y="1162260"/>
            <a:ext cx="2266529" cy="378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G:\белка\дет сад+англ\конкурсы\мои работы\IMG_20181229_175301 - копия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38" y="4725144"/>
            <a:ext cx="3155968" cy="195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40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белка\дет сад+англ\конкурсы\мои работы\мк держатель для фото\1 - копия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3" r="23173" b="21550"/>
          <a:stretch/>
        </p:blipFill>
        <p:spPr bwMode="auto">
          <a:xfrm>
            <a:off x="177606" y="1700808"/>
            <a:ext cx="2628148" cy="127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G:\белка\дет сад+англ\конкурсы\мои работы\мк держатель для фото\3 - коп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086" y="1209699"/>
            <a:ext cx="2205608" cy="225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G:\белка\дет сад+англ\конкурсы\мои работы\мк держатель для фото\IMG_20190205_074012 - копия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4" b="13160"/>
          <a:stretch/>
        </p:blipFill>
        <p:spPr bwMode="auto">
          <a:xfrm>
            <a:off x="107504" y="3649418"/>
            <a:ext cx="5616624" cy="29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G:\белка\дет сад+англ\конкурсы\мои работы\мк держатель для фото\Стас - копия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950" y="1209699"/>
            <a:ext cx="2814308" cy="5358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87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белка\дет сад+англ\проекты\бросовые материалы\детские работы\IMG_20190226_0802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3132832" cy="1888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G:\белка\дет сад+англ\проекты\бросовые материалы\детские работы\IMG_20190226_0759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208786"/>
            <a:ext cx="5394503" cy="2389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G:\белка\дет сад+англ\проекты\бросовые материалы\детские работы\IMG_20190226_0800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61" y="3356992"/>
            <a:ext cx="2493640" cy="2790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G:\белка\дет сад+англ\проекты\бросовые материалы\детские работы\IMG_20190227_13554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661599"/>
            <a:ext cx="2448272" cy="3002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G:\белка\дет сад+англ\проекты\бросовые материалы\детские работы\IMG_20190226_08014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906" y="3631392"/>
            <a:ext cx="2644102" cy="3013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59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белка\дет сад+англ\проекты\бросовые материалы\детские работы\Айша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66" y="1264243"/>
            <a:ext cx="2705152" cy="3835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белка\дет сад+англ\проекты\бросовые материалы\детские работы\IMG_20190325_072410 - коп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342" y="2726610"/>
            <a:ext cx="2663853" cy="3717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белка\дет сад+англ\проекты\бросовые материалы\детские работы\IMG_20190325_072417 - коп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1280623"/>
            <a:ext cx="2690070" cy="3789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76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белка\дет сад+англ\проекты\бросовые материалы\детские работы\IMG_20190429_1459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756" y="1196752"/>
            <a:ext cx="42672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белка\дет сад+англ\проекты\бросовые материалы\детские работы\IMG_20190429_150021 - коп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21088"/>
            <a:ext cx="3168352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белка\дет сад+англ\проекты\бросовые материалы\детские работы\IMG_20190429_150102 - коп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25995" y="4221088"/>
            <a:ext cx="3301981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23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3568" y="1772816"/>
            <a:ext cx="770485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omic Sans MS" pitchFamily="66" charset="0"/>
                <a:cs typeface="Arial" pitchFamily="34" charset="0"/>
              </a:rPr>
              <a:t>Спасибо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cs typeface="Arial" pitchFamily="34" charset="0"/>
              </a:rPr>
              <a:t>з</a:t>
            </a:r>
            <a:r>
              <a:rPr lang="ru-RU" sz="44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cs typeface="Arial" pitchFamily="34" charset="0"/>
              </a:rPr>
              <a:t>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  <a:cs typeface="Arial" pitchFamily="34" charset="0"/>
              </a:rPr>
              <a:t>в</a:t>
            </a:r>
            <a:r>
              <a:rPr kumimoji="0" lang="ru-RU" sz="440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omic Sans MS" pitchFamily="66" charset="0"/>
                <a:cs typeface="Arial" pitchFamily="34" charset="0"/>
              </a:rPr>
              <a:t>нимание!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29</Words>
  <Application>Microsoft Office PowerPoint</Application>
  <PresentationFormat>Экран (4:3)</PresentationFormat>
  <Paragraphs>6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БОСС</cp:lastModifiedBy>
  <cp:revision>44</cp:revision>
  <dcterms:created xsi:type="dcterms:W3CDTF">2013-07-29T17:42:42Z</dcterms:created>
  <dcterms:modified xsi:type="dcterms:W3CDTF">2020-03-08T11:47:54Z</dcterms:modified>
</cp:coreProperties>
</file>