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9046AC-C031-466E-934C-88CA55940BB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E55727-A49B-4C6A-9D01-0AF797E8B3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рина\фото дет.сад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3" y="1196752"/>
            <a:ext cx="915110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8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475"/>
            <a:ext cx="8856984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22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475"/>
            <a:ext cx="8928992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01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475"/>
            <a:ext cx="8784976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14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475"/>
            <a:ext cx="8784976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43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7054"/>
            <a:ext cx="63367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0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335117" cy="633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588"/>
            <a:ext cx="6984776" cy="623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874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2" y="577953"/>
            <a:ext cx="8542940" cy="573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31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рина\фото дет.сад\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5096"/>
            <a:ext cx="9143999" cy="31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4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рина\фото дет.сад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71102" cy="445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7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60030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44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856984" cy="642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4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475"/>
            <a:ext cx="8784976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3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475"/>
            <a:ext cx="8928992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15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475"/>
            <a:ext cx="8712968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51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474"/>
            <a:ext cx="8856984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19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73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Century Gothic</vt:lpstr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Petr</cp:lastModifiedBy>
  <cp:revision>10</cp:revision>
  <dcterms:created xsi:type="dcterms:W3CDTF">2013-04-06T07:57:50Z</dcterms:created>
  <dcterms:modified xsi:type="dcterms:W3CDTF">2022-11-03T07:59:36Z</dcterms:modified>
</cp:coreProperties>
</file>