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75" r:id="rId3"/>
    <p:sldId id="278" r:id="rId4"/>
    <p:sldId id="272" r:id="rId5"/>
    <p:sldId id="276" r:id="rId6"/>
    <p:sldId id="27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16" autoAdjust="0"/>
    <p:restoredTop sz="94660"/>
  </p:normalViewPr>
  <p:slideViewPr>
    <p:cSldViewPr snapToGrid="0">
      <p:cViewPr varScale="1">
        <p:scale>
          <a:sx n="40" d="100"/>
          <a:sy n="40" d="100"/>
        </p:scale>
        <p:origin x="72" y="1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93" y="140367"/>
            <a:ext cx="5277351" cy="39580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29865" b="33422"/>
          <a:stretch/>
        </p:blipFill>
        <p:spPr>
          <a:xfrm>
            <a:off x="193007" y="4154901"/>
            <a:ext cx="6191250" cy="25667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5530" y="140367"/>
            <a:ext cx="4038600" cy="39343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15526" t="6930" r="13158" b="64298"/>
          <a:stretch/>
        </p:blipFill>
        <p:spPr>
          <a:xfrm>
            <a:off x="6384258" y="4154901"/>
            <a:ext cx="5663363" cy="25667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72631" t="33596" b="14122"/>
          <a:stretch/>
        </p:blipFill>
        <p:spPr>
          <a:xfrm>
            <a:off x="9606716" y="140368"/>
            <a:ext cx="2440905" cy="393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1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0989" y="449178"/>
            <a:ext cx="987391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I want to </a:t>
            </a:r>
            <a:r>
              <a:rPr lang="en-US" sz="6000" b="1" dirty="0" smtClean="0">
                <a:solidFill>
                  <a:schemeClr val="bg1"/>
                </a:solidFill>
              </a:rPr>
              <a:t>…</a:t>
            </a:r>
          </a:p>
          <a:p>
            <a:r>
              <a:rPr lang="en-US" sz="6000" b="1" dirty="0" smtClean="0">
                <a:solidFill>
                  <a:schemeClr val="bg1"/>
                </a:solidFill>
              </a:rPr>
              <a:t>learn </a:t>
            </a:r>
            <a:r>
              <a:rPr lang="en-US" sz="6000" b="1" dirty="0">
                <a:solidFill>
                  <a:schemeClr val="bg1"/>
                </a:solidFill>
              </a:rPr>
              <a:t>new words, </a:t>
            </a:r>
            <a:endParaRPr lang="ru-RU" sz="6000" b="1" dirty="0" smtClean="0">
              <a:solidFill>
                <a:schemeClr val="bg1"/>
              </a:solidFill>
            </a:endParaRPr>
          </a:p>
          <a:p>
            <a:r>
              <a:rPr lang="en-US" sz="6000" b="1" dirty="0" smtClean="0">
                <a:solidFill>
                  <a:schemeClr val="bg1"/>
                </a:solidFill>
              </a:rPr>
              <a:t>remember </a:t>
            </a:r>
            <a:r>
              <a:rPr lang="en-US" sz="6000" b="1" dirty="0">
                <a:solidFill>
                  <a:schemeClr val="bg1"/>
                </a:solidFill>
              </a:rPr>
              <a:t>word, </a:t>
            </a:r>
            <a:endParaRPr lang="ru-RU" sz="6000" b="1" dirty="0" smtClean="0">
              <a:solidFill>
                <a:schemeClr val="bg1"/>
              </a:solidFill>
            </a:endParaRPr>
          </a:p>
          <a:p>
            <a:r>
              <a:rPr lang="en-US" sz="6000" b="1" dirty="0" smtClean="0">
                <a:solidFill>
                  <a:schemeClr val="bg1"/>
                </a:solidFill>
              </a:rPr>
              <a:t>do </a:t>
            </a:r>
            <a:r>
              <a:rPr lang="en-US" sz="6000" b="1" dirty="0">
                <a:solidFill>
                  <a:schemeClr val="bg1"/>
                </a:solidFill>
              </a:rPr>
              <a:t>exercises, </a:t>
            </a:r>
            <a:endParaRPr lang="ru-RU" sz="6000" b="1" dirty="0" smtClean="0">
              <a:solidFill>
                <a:schemeClr val="bg1"/>
              </a:solidFill>
            </a:endParaRPr>
          </a:p>
          <a:p>
            <a:r>
              <a:rPr lang="en-US" sz="6000" b="1" dirty="0" smtClean="0">
                <a:solidFill>
                  <a:schemeClr val="bg1"/>
                </a:solidFill>
              </a:rPr>
              <a:t>watch </a:t>
            </a:r>
            <a:r>
              <a:rPr lang="en-US" sz="6000" b="1" dirty="0">
                <a:solidFill>
                  <a:schemeClr val="bg1"/>
                </a:solidFill>
              </a:rPr>
              <a:t>video, </a:t>
            </a:r>
            <a:endParaRPr lang="ru-RU" sz="6000" b="1" dirty="0" smtClean="0">
              <a:solidFill>
                <a:schemeClr val="bg1"/>
              </a:solidFill>
            </a:endParaRPr>
          </a:p>
          <a:p>
            <a:r>
              <a:rPr lang="en-US" sz="6000" b="1" dirty="0" smtClean="0">
                <a:solidFill>
                  <a:schemeClr val="bg1"/>
                </a:solidFill>
              </a:rPr>
              <a:t>play  </a:t>
            </a:r>
            <a:r>
              <a:rPr lang="en-US" sz="6000" b="1" dirty="0">
                <a:solidFill>
                  <a:schemeClr val="bg1"/>
                </a:solidFill>
              </a:rPr>
              <a:t>games, </a:t>
            </a:r>
            <a:endParaRPr lang="ru-RU" sz="6000" b="1" dirty="0" smtClean="0">
              <a:solidFill>
                <a:schemeClr val="bg1"/>
              </a:solidFill>
            </a:endParaRPr>
          </a:p>
          <a:p>
            <a:r>
              <a:rPr lang="en-US" sz="6000" b="1" dirty="0" smtClean="0"/>
              <a:t>know </a:t>
            </a:r>
            <a:r>
              <a:rPr lang="en-US" sz="6000" b="1" dirty="0"/>
              <a:t>about …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336065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5663" y="1275347"/>
            <a:ext cx="80611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Once a week</a:t>
            </a:r>
          </a:p>
          <a:p>
            <a:r>
              <a:rPr lang="en-US" sz="6000" b="1" dirty="0" smtClean="0">
                <a:solidFill>
                  <a:schemeClr val="bg1"/>
                </a:solidFill>
              </a:rPr>
              <a:t>Two times a week</a:t>
            </a:r>
          </a:p>
          <a:p>
            <a:r>
              <a:rPr lang="en-US" sz="6000" b="1" dirty="0" smtClean="0">
                <a:solidFill>
                  <a:schemeClr val="bg1"/>
                </a:solidFill>
              </a:rPr>
              <a:t>Three times a week</a:t>
            </a:r>
          </a:p>
          <a:p>
            <a:r>
              <a:rPr lang="en-US" sz="6000" b="1" dirty="0">
                <a:solidFill>
                  <a:schemeClr val="bg1"/>
                </a:solidFill>
              </a:rPr>
              <a:t> </a:t>
            </a:r>
            <a:r>
              <a:rPr lang="en-US" sz="6000" b="1" dirty="0" smtClean="0">
                <a:solidFill>
                  <a:schemeClr val="bg1"/>
                </a:solidFill>
              </a:rPr>
              <a:t>I want to …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12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2317" y="1415534"/>
            <a:ext cx="6750951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Chew </a:t>
            </a:r>
            <a:r>
              <a:rPr lang="ru-RU" sz="7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жевать</a:t>
            </a:r>
            <a:r>
              <a:rPr lang="en-US" sz="7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7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7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en-US" sz="72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7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Waste </a:t>
            </a:r>
            <a:r>
              <a:rPr lang="ru-RU" sz="7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терять </a:t>
            </a:r>
            <a:r>
              <a:rPr lang="ru-RU" sz="7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US" sz="72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7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7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alk  </a:t>
            </a:r>
            <a:r>
              <a:rPr lang="ru-RU" sz="7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7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speak</a:t>
            </a:r>
          </a:p>
          <a:p>
            <a:r>
              <a:rPr lang="en-US" sz="72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On time- 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805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806455" y="1"/>
            <a:ext cx="3965944" cy="108452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Healthy lifestyle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833" y="2317898"/>
            <a:ext cx="3456233" cy="574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Wake up early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834" y="4369980"/>
            <a:ext cx="3430398" cy="1068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Do exercises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every day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88083" y="1275906"/>
            <a:ext cx="3795821" cy="1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Eat healthy food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59178" y="1626782"/>
            <a:ext cx="3513222" cy="946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Go to school on time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59178" y="2684721"/>
            <a:ext cx="3513221" cy="1057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Eat lunch on time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59178" y="3854302"/>
            <a:ext cx="3513222" cy="98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Eat dinner early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834" y="1275906"/>
            <a:ext cx="3456233" cy="813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Sleep early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65148" y="5231219"/>
            <a:ext cx="3507252" cy="1190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Drink 2 glasses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of milk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88083" y="2711303"/>
            <a:ext cx="3795821" cy="1031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Eat fruits and vegetables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832" y="5694293"/>
            <a:ext cx="3456233" cy="1041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Wash fruits before eating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88083" y="4061637"/>
            <a:ext cx="3795822" cy="925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Drink lots of water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988084" y="5231219"/>
            <a:ext cx="3795822" cy="1190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Do not eat too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much snacks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833" y="3200399"/>
            <a:ext cx="3456233" cy="861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Sleep 8 hours a day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18" name="Прямая со стрелкой 17"/>
          <p:cNvCxnSpPr>
            <a:stCxn id="2" idx="2"/>
          </p:cNvCxnSpPr>
          <p:nvPr/>
        </p:nvCxnSpPr>
        <p:spPr>
          <a:xfrm flipH="1">
            <a:off x="2339163" y="542261"/>
            <a:ext cx="1467292" cy="5422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5751095" y="1150274"/>
            <a:ext cx="38332" cy="542261"/>
          </a:xfrm>
          <a:prstGeom prst="straightConnector1">
            <a:avLst/>
          </a:prstGeom>
          <a:ln w="50800" cmpd="sng">
            <a:headEnd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772400" y="542261"/>
            <a:ext cx="1636295" cy="542260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687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5347" y="842211"/>
            <a:ext cx="10491537" cy="54476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                               </a:t>
            </a:r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Homework</a:t>
            </a:r>
            <a:endParaRPr lang="ru-RU" sz="3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3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</a:t>
            </a:r>
            <a:r>
              <a:rPr lang="en-US" sz="36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</a:t>
            </a:r>
            <a:r>
              <a:rPr lang="en-US" sz="36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7 </a:t>
            </a:r>
            <a:r>
              <a:rPr lang="en-US" sz="36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p.129</a:t>
            </a:r>
            <a:endParaRPr lang="ru-RU" sz="36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3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Prepare </a:t>
            </a:r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talk about you and your family. Tell </a:t>
            </a:r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</a:t>
            </a:r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do to be healthy. </a:t>
            </a:r>
            <a:endParaRPr lang="en-US" sz="3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 </a:t>
            </a:r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-  </a:t>
            </a:r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prepare 6-7 </a:t>
            </a:r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sentences, </a:t>
            </a:r>
            <a:endParaRPr lang="ru-RU" sz="3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mark </a:t>
            </a:r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lang="ru-RU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</a:t>
            </a:r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prepare </a:t>
            </a:r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8-10 </a:t>
            </a:r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sentences,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mark </a:t>
            </a:r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«5»  - </a:t>
            </a:r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10-12 </a:t>
            </a:r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sentences.</a:t>
            </a:r>
            <a:endParaRPr lang="en-US" sz="3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522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458</TotalTime>
  <Words>159</Words>
  <Application>Microsoft Office PowerPoint</Application>
  <PresentationFormat>Широкоэкранный</PresentationFormat>
  <Paragraphs>40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Tahoma</vt:lpstr>
      <vt:lpstr>Times New Roman</vt:lpstr>
      <vt:lpstr>Trebuchet MS</vt:lpstr>
      <vt:lpstr>Tw Cen MT</vt:lpstr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Владимир</cp:lastModifiedBy>
  <cp:revision>19</cp:revision>
  <dcterms:created xsi:type="dcterms:W3CDTF">2019-01-20T21:09:49Z</dcterms:created>
  <dcterms:modified xsi:type="dcterms:W3CDTF">2019-02-10T18:16:53Z</dcterms:modified>
</cp:coreProperties>
</file>