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86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98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490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99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35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45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32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8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68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90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11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87ACE-8664-40BC-A0FE-5B387B06AA4B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B7CE4-AD79-4103-B2EA-8BB3095930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47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video/3936867781197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1tv.ru/n/423368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anov\Downloads\1595711898_7-p-fon-velikaya-otechestvennaya-voina-dlya-pr-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87424"/>
            <a:ext cx="9437688" cy="70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sz="72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72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Вспомним всех поименно...</a:t>
            </a:r>
            <a:br>
              <a:rPr lang="ru-RU" sz="72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72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(</a:t>
            </a:r>
            <a:r>
              <a:rPr lang="ru-RU" sz="66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2014-2022)</a:t>
            </a:r>
            <a:endParaRPr lang="ru-RU" sz="66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20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" y="812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9" r="9655"/>
          <a:stretch/>
        </p:blipFill>
        <p:spPr bwMode="auto">
          <a:xfrm>
            <a:off x="5004048" y="1988840"/>
            <a:ext cx="3925019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274838"/>
            <a:ext cx="4608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Рубан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Виталий Юрьевич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(09.07.1975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из Артемовска. Окончил СШ №7, работал проходчиком в Мосметрострое ТО-6 (Москва). В 2014 вступил в ополчение ЛНР, боец Народного батальона «Заря» под позывным «Слон», затем в комендатуре Перевальска. Погиб в бою за Хрящеватое 18 августа 2014 года.</a:t>
            </a:r>
          </a:p>
        </p:txBody>
      </p:sp>
    </p:spTree>
    <p:extLst>
      <p:ext uri="{BB962C8B-B14F-4D97-AF65-F5344CB8AC3E}">
        <p14:creationId xmlns:p14="http://schemas.microsoft.com/office/powerpoint/2010/main" val="741263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812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https://i.mycdn.me/i?r=AyH4iRPQ2q0otWIFepML2LxRxEQMNL3DV0fCw2-lM4-rLQ&amp;fn=h_76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7" y="1988840"/>
            <a:ext cx="3389174" cy="459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2136339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Коваленко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Васильевич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24.10.1986 - 06.02.2015 г. Артемовск Прапорщик военной комендатуры ЛНР Перевальска под позывным "Коваль". Во время боев по ликвидации Дебальцевского котла 1 февраля получил тяжелое осколочное ранение в голову и через несколько дней умер в больнице. Награжден медалью ЛНР «За отвагу» 1 степени.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1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9" y="812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На Донбассе ликвидированы боевики Юрий и Борис Яровы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196752"/>
            <a:ext cx="3456384" cy="445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42" y="1087168"/>
            <a:ext cx="3240360" cy="468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5877272"/>
            <a:ext cx="1823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Борис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Яровой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3244334"/>
            <a:ext cx="33843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Юрий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Яровой</a:t>
            </a:r>
          </a:p>
        </p:txBody>
      </p:sp>
    </p:spTree>
    <p:extLst>
      <p:ext uri="{BB962C8B-B14F-4D97-AF65-F5344CB8AC3E}">
        <p14:creationId xmlns:p14="http://schemas.microsoft.com/office/powerpoint/2010/main" val="49511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" y="-14758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312368" cy="472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55576" y="-1827584"/>
            <a:ext cx="4584338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8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4800" b="1" i="1" dirty="0">
              <a:solidFill>
                <a:srgbClr val="FFC000"/>
              </a:solidFill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8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4800" b="1" i="1" dirty="0">
              <a:solidFill>
                <a:srgbClr val="FFC000"/>
              </a:solidFill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8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4800" b="1" i="1" dirty="0">
              <a:solidFill>
                <a:srgbClr val="FFC000"/>
              </a:solidFill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Грибунов Виктор Николаевич</a:t>
            </a:r>
            <a:endParaRPr kumimoji="0" lang="ru-RU" alt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24.03.1989 – 01.01.2015</a:t>
            </a:r>
            <a:endParaRPr kumimoji="0" lang="ru-RU" alt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900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" y="10290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55576" y="-1519807"/>
            <a:ext cx="458433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8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4800" b="1" i="1" dirty="0">
              <a:solidFill>
                <a:srgbClr val="FFC000"/>
              </a:solidFill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8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4800" b="1" i="1" dirty="0">
              <a:solidFill>
                <a:srgbClr val="FFC000"/>
              </a:solidFill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8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4800" b="1" i="1" dirty="0">
              <a:solidFill>
                <a:srgbClr val="FFC000"/>
              </a:solidFill>
              <a:latin typeface="Vremena Book Italic" pitchFamily="2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-48875"/>
            <a:ext cx="4896544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chemeClr val="bg1"/>
              </a:solidFill>
            </a:endParaRPr>
          </a:p>
          <a:p>
            <a:pPr algn="ctr"/>
            <a:endParaRPr lang="ru-RU" sz="3200" b="1" i="1" dirty="0">
              <a:solidFill>
                <a:schemeClr val="bg1"/>
              </a:solidFill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«Юная Самооборона»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Этот батальон был сформирован в Лисичанске Луганской области. В него входили парни и девушки от 16 до 18 лет, которые воевали против украинской армии. Сформировали батальон подростки из городов Лисичанск и Северодонецк. Один из этих подростков — Ярослав Воскоенко, думаем, о нем уже вы слышали не один раз…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сформировали они его потому, что парней не брали в ополчение (брали только с 18 лет), а защищать родной город они очень хотели! Вот и назрела у парней идея собрать свой батальон, численность которого была 72 человека: из них — 24 девушки. В последних боях за Лисичанск, к сожалению, многие погибли, и осталось их всего 54 человека…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340768"/>
            <a:ext cx="3859159" cy="257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77" y="4077072"/>
            <a:ext cx="32369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048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" y="9852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504" y="-1423119"/>
            <a:ext cx="8928992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Юная Самооборона»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Смелость и героизм батальон проявлял не один раз. Когда украинская армия подошла вплотную к Лисичанску, батальон «Призрак» Алексея Мозгового ушел из города. И город остался под контролем только самообороны: 72 подростка против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2 000 человек нацгвардии…  Нацгвардия не могла взять город, утюжили всем, что было: «грады», «смерчи», миномёты, гаубицы — хотели город взять за 2 часа, но не тут то было! Обороновцы смогли продержать город под контролем двое суток, в надежде, что будет подмога из Луганска…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Подростки были вооружены автоматами АК, пистолетами ТТ, 3-мя пулеметами, и 2-мя снайперскими СВД. Смогли уничтожить за двое суток несколько десятков нацгвардейцев и их технику: 2 БМП, 1 БТР и 2 установки «Град». Стояли насмерть, с автоматами против танков… И когда поняли, что подмоги не будет, начали отходить в сторону Алчевска. При отступлении их накрыли «градами», погибли 18 человек…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492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" y="9852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504" y="654373"/>
            <a:ext cx="892899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0567" y="-33275"/>
            <a:ext cx="7488832" cy="748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 descr="https://fsd.multiurok.ru/html/2018/05/10/s_5af46f5c692bc/898801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34" r="8338" b="12398"/>
          <a:stretch/>
        </p:blipFill>
        <p:spPr bwMode="auto">
          <a:xfrm rot="16424316">
            <a:off x="4058114" y="3307736"/>
            <a:ext cx="8163291" cy="15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144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504" y="1346870"/>
            <a:ext cx="892899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2828836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hlinkClick r:id="rId3"/>
              </a:rPr>
              <a:t>https://ok.ru/video/3936867781197</a:t>
            </a:r>
            <a:endParaRPr lang="ru-RU" sz="2400" b="1" dirty="0"/>
          </a:p>
          <a:p>
            <a:pPr algn="ctr"/>
            <a:r>
              <a:rPr lang="ru-RU" sz="2400" b="1" dirty="0"/>
              <a:t> </a:t>
            </a:r>
          </a:p>
          <a:p>
            <a:pPr algn="ctr"/>
            <a:r>
              <a:rPr lang="ru-RU" sz="2400" b="1" u="sng" dirty="0">
                <a:hlinkClick r:id="rId4"/>
              </a:rPr>
              <a:t>https://www.1tv.ru/n/423368</a:t>
            </a:r>
            <a:endParaRPr lang="ru-RU" sz="2400" b="1" dirty="0"/>
          </a:p>
          <a:p>
            <a:pPr algn="ctr"/>
            <a:r>
              <a:rPr lang="ru-RU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628800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героях Луганщины</a:t>
            </a:r>
          </a:p>
        </p:txBody>
      </p:sp>
    </p:spTree>
    <p:extLst>
      <p:ext uri="{BB962C8B-B14F-4D97-AF65-F5344CB8AC3E}">
        <p14:creationId xmlns:p14="http://schemas.microsoft.com/office/powerpoint/2010/main" val="342306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</a:t>
            </a:r>
            <a:b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7-А класса</a:t>
            </a:r>
            <a:b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ГОУ ЛНР «Артемовская средняя школа № 8»</a:t>
            </a:r>
            <a:r>
              <a:rPr lang="ru-RU" sz="31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Елена Николаевна</a:t>
            </a:r>
            <a:endParaRPr lang="ru-RU" sz="3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6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" y="-14758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1720840"/>
            <a:ext cx="6606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Боевые знамена склоните</a:t>
            </a:r>
          </a:p>
          <a:p>
            <a:r>
              <a:rPr lang="ru-RU" sz="2400" b="1" i="1" dirty="0" smtClean="0"/>
              <a:t>У священных могил дорогих</a:t>
            </a:r>
          </a:p>
          <a:p>
            <a:r>
              <a:rPr lang="ru-RU" sz="2400" b="1" i="1" dirty="0" smtClean="0"/>
              <a:t>Не забудь же, народ – победитель,</a:t>
            </a:r>
          </a:p>
          <a:p>
            <a:r>
              <a:rPr lang="ru-RU" sz="2400" b="1" i="1" dirty="0" smtClean="0"/>
              <a:t>Героинь и Героев своих!..</a:t>
            </a:r>
          </a:p>
          <a:p>
            <a:r>
              <a:rPr lang="ru-RU" sz="2400" b="1" i="1" dirty="0" smtClean="0"/>
              <a:t>Никогда не забудьте, живые,</a:t>
            </a:r>
          </a:p>
          <a:p>
            <a:r>
              <a:rPr lang="ru-RU" sz="2400" b="1" i="1" dirty="0" smtClean="0"/>
              <a:t>Об ушедших друзьях фронтовых,</a:t>
            </a:r>
          </a:p>
          <a:p>
            <a:r>
              <a:rPr lang="ru-RU" sz="2400" b="1" i="1" dirty="0" smtClean="0"/>
              <a:t>Пусть не вянут цветы полевые</a:t>
            </a:r>
          </a:p>
          <a:p>
            <a:r>
              <a:rPr lang="ru-RU" sz="2400" b="1" i="1" dirty="0" smtClean="0"/>
              <a:t>На холмах друзей боевых.</a:t>
            </a:r>
          </a:p>
          <a:p>
            <a:r>
              <a:rPr lang="ru-RU" sz="2400" b="1" i="1" dirty="0" smtClean="0"/>
              <a:t>Знамя Отчизны святое</a:t>
            </a:r>
          </a:p>
          <a:p>
            <a:r>
              <a:rPr lang="ru-RU" sz="2400" b="1" i="1" dirty="0" smtClean="0"/>
              <a:t>Будет их сон охранять…</a:t>
            </a:r>
          </a:p>
          <a:p>
            <a:r>
              <a:rPr lang="ru-RU" sz="2400" b="1" i="1" dirty="0" smtClean="0"/>
              <a:t>Вечная слава героям,</a:t>
            </a:r>
          </a:p>
          <a:p>
            <a:r>
              <a:rPr lang="ru-RU" sz="2400" b="1" i="1" dirty="0" smtClean="0"/>
              <a:t>Воевавших за Родину-мать!</a:t>
            </a:r>
            <a:endParaRPr lang="ru-RU" sz="2400" b="1" i="1" dirty="0"/>
          </a:p>
        </p:txBody>
      </p:sp>
      <p:pic>
        <p:nvPicPr>
          <p:cNvPr id="2052" name="Picture 4" descr="https://fsd.multiurok.ru/html/2018/05/10/s_5af46f5c692bc/898801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2" r="6862" b="7551"/>
          <a:stretch/>
        </p:blipFill>
        <p:spPr bwMode="auto">
          <a:xfrm rot="16200000">
            <a:off x="1987842" y="-470958"/>
            <a:ext cx="6677260" cy="757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" y="-14758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751344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Каждый человек знает слово "герой". По фильмам, книгам о войне. Мы рисуем образ героя - идеального человека, образцового, решительного, мужественного. На самом же деле героями не рождаются. Героический поступок - это проверка воли, испытание характера в условиях, когда на кон поставлена твоя собственная жизнь. Человек становится героем, если принимает решение спасти других, жертвуя собой. </a:t>
            </a:r>
          </a:p>
          <a:p>
            <a:r>
              <a:rPr lang="ru-RU" sz="2400" b="1" dirty="0" smtClean="0"/>
              <a:t>     История не стирается, мы обязаны помнить тех героев, которые беззаветно защищали и защищают свою Родину. Мы никогда не позволим фашизму господствовать на нашей земле. И будем жить по заветам наших дедов, по принципам добра, человеколюбия, справедливости. Мы всегда помним наших павших защитников и искренне благодарим живых.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5989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83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r="31342"/>
          <a:stretch/>
        </p:blipFill>
        <p:spPr bwMode="auto">
          <a:xfrm>
            <a:off x="6012160" y="3068959"/>
            <a:ext cx="2963700" cy="343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910649"/>
            <a:ext cx="601216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Сокол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Иванович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25.04.1964) из Перевальска. Служил в Афганистане (1983-85), сержант Советской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армии.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награжден орденом «Красная Звезда»,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Возглавлял ассоциацию «Афганцы Чернобыля» Перевальского района, в феврале 2014 на ее базе организовал отряд народного ополчения. В мае связался с Н.Козицыным, сформировал боевую группу «Соколята», воевал под Красным Лиманом (ДНР), Новоайдаром. Должанкой, Дьяково, Зеленопольем,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Юбилейным, вблизи Металлиста. Был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смертельно ранен в бою у Попасной и умер 18 июля 2014 в больнице Первомайска. Посмертно награжден орденом Золотая звезда «Герой казачьего народа» от атамана Козицына (19.07.2014), медалями «За оборону Славянска» (25.07.2014), «За храбрость и отвагу» (6.05.2015), «За оборону и освобождение Перевальского района» (9.05.2015).</a:t>
            </a:r>
          </a:p>
        </p:txBody>
      </p:sp>
    </p:spTree>
    <p:extLst>
      <p:ext uri="{BB962C8B-B14F-4D97-AF65-F5344CB8AC3E}">
        <p14:creationId xmlns:p14="http://schemas.microsoft.com/office/powerpoint/2010/main" val="202589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" y="-14758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27" y="2492896"/>
            <a:ext cx="2995164" cy="403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028343"/>
            <a:ext cx="52565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Ширко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Геннадий Семенович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(13.8.1973). Родился в Харьковской обл., после службы в десантных войсках поступил в Одесский военный институт, участвовал в Приднестровской войне, затем служил в Харькове, ездил на заработки в Москву. В 1999 переехал в Перевальск, где женился. Жил в селе Бугаевка Перевальского района. Активный участник Русской весны 2014, был избран депутатом Верховного Совета ЛНР 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созыва.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2014 военный комендант Перевальского района, подполковник КНГ ВВД. 31 января 2015 погиб в боях за Чернухино. Посмертно награжден орденом «За отвагу» и медалью «За освобождение Перевальщины».</a:t>
            </a:r>
          </a:p>
        </p:txBody>
      </p:sp>
    </p:spTree>
    <p:extLst>
      <p:ext uri="{BB962C8B-B14F-4D97-AF65-F5344CB8AC3E}">
        <p14:creationId xmlns:p14="http://schemas.microsoft.com/office/powerpoint/2010/main" val="1571548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82" y="2924944"/>
            <a:ext cx="2463678" cy="36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843"/>
            <a:ext cx="5328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Торгашов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Игорь Алексеевич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(11.07.1965) из Перевальска. Воевал в Афганистане, прапорщик спецназа ГРУ, имел правительственные награды, состоял в ассоциации «Афганцы Чернобыля». С весны 2014 в ополчении. Был заместителем командира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группы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А.Сокола под позывным «Купец». Воевал под Луганском, Антрацитом, Зеленопольем, в Лисичанске, Дебальцево. Военный комендант Перевальского гарнизона КНГ ВВД. Погиб 14 июня 2015 в бою под Славяносербском. Награжден медалями «За храбрость и отвагу» и «Миротворец» от КНГ ВВД и «70 лет Победы» от ЛНР.</a:t>
            </a:r>
          </a:p>
        </p:txBody>
      </p:sp>
    </p:spTree>
    <p:extLst>
      <p:ext uri="{BB962C8B-B14F-4D97-AF65-F5344CB8AC3E}">
        <p14:creationId xmlns:p14="http://schemas.microsoft.com/office/powerpoint/2010/main" val="309141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" y="0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96153"/>
            <a:ext cx="2912095" cy="486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582341"/>
            <a:ext cx="53285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Проявко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Михайлович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(02.09.1982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Родился в Артемовске, окончил СШ №1 в Перевальске, учился в Донбасском горно-металлургическом институте в Алчевске. Затем работал на Алчевском меткоминате и на шахте «Комсомольская» объединения «Антрацитуголь». В 2014 вступил в ополчение под позывным «Терек». Служил в Перевальской комендатуре. Погиб 27 июля 2015 под Перевальском. Награжден знаком ЛНР «За воинскую доблесть» 2 степени.</a:t>
            </a:r>
          </a:p>
        </p:txBody>
      </p:sp>
    </p:spTree>
    <p:extLst>
      <p:ext uri="{BB962C8B-B14F-4D97-AF65-F5344CB8AC3E}">
        <p14:creationId xmlns:p14="http://schemas.microsoft.com/office/powerpoint/2010/main" val="2453303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" y="-14758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4" t="32981" r="41561"/>
          <a:stretch/>
        </p:blipFill>
        <p:spPr bwMode="auto">
          <a:xfrm>
            <a:off x="6300192" y="2132856"/>
            <a:ext cx="2605177" cy="450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582341"/>
            <a:ext cx="53285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Виктор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Алексеевич Котилевский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(20.02.1966). Уроженец села Шахты-9 Перевальского района, где в 1983 окончил СШ №15. Отслужил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срочную службу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отдельном ракетном дивизионе в Сыпнево (ПНР) в 1984-86. Жил в Артемовске, работал директором по производству ООО «Донкуб» (разработка Бугаевского месторождения песчанокварцита). В 2014 вступил в ополчение под позывным «Лютый». Служил в Перевальской военной комендатуре ЛНР. 28 августа 2014 погиб в селе Федоровка. Похоронен в Артемовске.</a:t>
            </a:r>
          </a:p>
        </p:txBody>
      </p:sp>
    </p:spTree>
    <p:extLst>
      <p:ext uri="{BB962C8B-B14F-4D97-AF65-F5344CB8AC3E}">
        <p14:creationId xmlns:p14="http://schemas.microsoft.com/office/powerpoint/2010/main" val="324807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anov\Downloads\1595793128_40-p-voennii-fon-dlya-prezentatsii-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735" cy="6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земляки – настоящие герои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24120" r="11242"/>
          <a:stretch/>
        </p:blipFill>
        <p:spPr bwMode="auto">
          <a:xfrm>
            <a:off x="5508104" y="2271605"/>
            <a:ext cx="3433313" cy="438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551837"/>
            <a:ext cx="4608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Величко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Денис Игоревич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(21.01.1990) из Перевальска. В 2014 вступил в ополчение под позывным "Ребенок". Водитель Военной комендатуры Перевальского района ЛНР. Погиб 28 августа 2014 в бою в селе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162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788</Words>
  <Application>Microsoft Office PowerPoint</Application>
  <PresentationFormat>Экран (4:3)</PresentationFormat>
  <Paragraphs>102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Вспомним всех поименно... (2014-2022)</vt:lpstr>
      <vt:lpstr>Презентация PowerPoint</vt:lpstr>
      <vt:lpstr>Презентация PowerPoint</vt:lpstr>
      <vt:lpstr>Наши земляки – настоящие герои</vt:lpstr>
      <vt:lpstr>Наши земляки – настоящие герои</vt:lpstr>
      <vt:lpstr>Наши земляки – настоящие герои</vt:lpstr>
      <vt:lpstr>Наши земляки – настоящие герои</vt:lpstr>
      <vt:lpstr>Наши земляки – настоящие герои</vt:lpstr>
      <vt:lpstr>Наши земляки – настоящие герои</vt:lpstr>
      <vt:lpstr>Наши земляки – настоящие герои</vt:lpstr>
      <vt:lpstr>Наши земляки – настоящие герои</vt:lpstr>
      <vt:lpstr>Наши земляки – настоящие герои</vt:lpstr>
      <vt:lpstr>Наши земляки – настоящие герои</vt:lpstr>
      <vt:lpstr>Наши земляки – настоящие герои</vt:lpstr>
      <vt:lpstr>Наши земляки – настоящие герои</vt:lpstr>
      <vt:lpstr>Презентация PowerPoint</vt:lpstr>
      <vt:lpstr>Презентация PowerPoint</vt:lpstr>
      <vt:lpstr>       Презентацию подготовила классный руководитель 7-А класса ГОУ ЛНР «Артемовская средняя школа № 8» Иванова Елена Николаевна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Вспомним всех поименно (2014-2022)</dc:title>
  <dc:creator>Ivanov</dc:creator>
  <cp:lastModifiedBy>Ivanov</cp:lastModifiedBy>
  <cp:revision>11</cp:revision>
  <dcterms:created xsi:type="dcterms:W3CDTF">2022-04-14T17:53:59Z</dcterms:created>
  <dcterms:modified xsi:type="dcterms:W3CDTF">2023-11-20T16:04:25Z</dcterms:modified>
</cp:coreProperties>
</file>